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4"/>
  </p:notesMasterIdLst>
  <p:sldIdLst>
    <p:sldId id="265" r:id="rId5"/>
    <p:sldId id="257" r:id="rId6"/>
    <p:sldId id="258" r:id="rId7"/>
    <p:sldId id="260" r:id="rId8"/>
    <p:sldId id="261" r:id="rId9"/>
    <p:sldId id="266" r:id="rId10"/>
    <p:sldId id="262" r:id="rId11"/>
    <p:sldId id="263" r:id="rId12"/>
    <p:sldId id="264" r:id="rId13"/>
  </p:sldIdLst>
  <p:sldSz cx="18288000" cy="10287000"/>
  <p:notesSz cx="6858000" cy="9144000"/>
  <p:embeddedFontLst>
    <p:embeddedFont>
      <p:font typeface="Poppins" panose="00000500000000000000" pitchFamily="2" charset="0"/>
      <p:regular r:id="rId15"/>
      <p:bold r:id="rId16"/>
      <p:italic r:id="rId17"/>
      <p:boldItalic r:id="rId18"/>
    </p:embeddedFont>
    <p:embeddedFont>
      <p:font typeface="Poppins Bold" panose="00000800000000000000" charset="0"/>
      <p:regular r:id="rId19"/>
      <p:bold r:id="rId20"/>
    </p:embeddedFont>
    <p:embeddedFont>
      <p:font typeface="Poppins Medium" panose="00000600000000000000" pitchFamily="2" charset="0"/>
      <p:regular r:id="rId21"/>
      <p:italic r:id="rId22"/>
    </p:embeddedFont>
    <p:embeddedFont>
      <p:font typeface="Poppins Semi-Bold" panose="020B0604020202020204" charset="0"/>
      <p:regular r:id="rId23"/>
    </p:embeddedFont>
    <p:embeddedFont>
      <p:font typeface="Poppins Semi-Bold Italics" panose="020B0604020202020204" charset="0"/>
      <p:regular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AB9883-CBB2-3EFE-D746-96101C5E7C20}" name="Anna-Louise Angosto" initials="AA" userId="S::annalouise.angosto@oncopacacorse.org::d58faa55-4914-4192-8f84-95dcae7994fe" providerId="AD"/>
  <p188:author id="{5D91B3E9-0A5A-CC1D-6742-3F9B37F73391}" name="Julien Ozun" initials="JO" userId="S::julien.ozun@oncopacacorse.org::cfbba749-89cc-4356-bbf0-0c0464f5aff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411A1B-E139-4E7C-B340-2B71614DB815}" v="21" dt="2025-04-23T13:13:57.076"/>
    <p1510:client id="{E74203D5-9EAB-4873-BC4F-CB85878AC821}" v="1" dt="2025-04-23T14:49:43.0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0" d="100"/>
          <a:sy n="70" d="100"/>
        </p:scale>
        <p:origin x="77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0.fntdata"/><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5.fntdata"/><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Louise Angosto" userId="S::annalouise.angosto@oncopacacorse.org::d58faa55-4914-4192-8f84-95dcae7994fe" providerId="AD" clId="Web-{7ADBA0EE-49EF-742F-D088-8C53E290179A}"/>
    <pc:docChg chg="modSld">
      <pc:chgData name="Anna-Louise Angosto" userId="S::annalouise.angosto@oncopacacorse.org::d58faa55-4914-4192-8f84-95dcae7994fe" providerId="AD" clId="Web-{7ADBA0EE-49EF-742F-D088-8C53E290179A}" dt="2025-03-20T09:42:00.155" v="43" actId="20577"/>
      <pc:docMkLst>
        <pc:docMk/>
      </pc:docMkLst>
      <pc:sldChg chg="modSp">
        <pc:chgData name="Anna-Louise Angosto" userId="S::annalouise.angosto@oncopacacorse.org::d58faa55-4914-4192-8f84-95dcae7994fe" providerId="AD" clId="Web-{7ADBA0EE-49EF-742F-D088-8C53E290179A}" dt="2025-03-20T09:42:00.155" v="43" actId="20577"/>
        <pc:sldMkLst>
          <pc:docMk/>
          <pc:sldMk cId="0" sldId="258"/>
        </pc:sldMkLst>
        <pc:spChg chg="mod">
          <ac:chgData name="Anna-Louise Angosto" userId="S::annalouise.angosto@oncopacacorse.org::d58faa55-4914-4192-8f84-95dcae7994fe" providerId="AD" clId="Web-{7ADBA0EE-49EF-742F-D088-8C53E290179A}" dt="2025-03-20T09:42:00.155" v="43" actId="20577"/>
          <ac:spMkLst>
            <pc:docMk/>
            <pc:sldMk cId="0" sldId="258"/>
            <ac:spMk id="14" creationId="{00000000-0000-0000-0000-000000000000}"/>
          </ac:spMkLst>
        </pc:spChg>
        <pc:spChg chg="mod">
          <ac:chgData name="Anna-Louise Angosto" userId="S::annalouise.angosto@oncopacacorse.org::d58faa55-4914-4192-8f84-95dcae7994fe" providerId="AD" clId="Web-{7ADBA0EE-49EF-742F-D088-8C53E290179A}" dt="2025-03-20T09:38:16.295" v="15" actId="20577"/>
          <ac:spMkLst>
            <pc:docMk/>
            <pc:sldMk cId="0" sldId="258"/>
            <ac:spMk id="20" creationId="{00000000-0000-0000-0000-000000000000}"/>
          </ac:spMkLst>
        </pc:spChg>
      </pc:sldChg>
    </pc:docChg>
  </pc:docChgLst>
  <pc:docChgLst>
    <pc:chgData name="Anna-Louise Angosto" userId="S::annalouise.angosto@oncopacacorse.org::d58faa55-4914-4192-8f84-95dcae7994fe" providerId="AD" clId="Web-{CD40FEBF-C5DC-CBA2-A5AF-3936F5DC0B73}"/>
    <pc:docChg chg="modSld">
      <pc:chgData name="Anna-Louise Angosto" userId="S::annalouise.angosto@oncopacacorse.org::d58faa55-4914-4192-8f84-95dcae7994fe" providerId="AD" clId="Web-{CD40FEBF-C5DC-CBA2-A5AF-3936F5DC0B73}" dt="2025-04-07T14:54:02.490" v="16" actId="20577"/>
      <pc:docMkLst>
        <pc:docMk/>
      </pc:docMkLst>
      <pc:sldChg chg="modSp">
        <pc:chgData name="Anna-Louise Angosto" userId="S::annalouise.angosto@oncopacacorse.org::d58faa55-4914-4192-8f84-95dcae7994fe" providerId="AD" clId="Web-{CD40FEBF-C5DC-CBA2-A5AF-3936F5DC0B73}" dt="2025-04-07T14:54:02.490" v="16" actId="20577"/>
        <pc:sldMkLst>
          <pc:docMk/>
          <pc:sldMk cId="0" sldId="263"/>
        </pc:sldMkLst>
        <pc:spChg chg="mod">
          <ac:chgData name="Anna-Louise Angosto" userId="S::annalouise.angosto@oncopacacorse.org::d58faa55-4914-4192-8f84-95dcae7994fe" providerId="AD" clId="Web-{CD40FEBF-C5DC-CBA2-A5AF-3936F5DC0B73}" dt="2025-04-07T14:54:02.490" v="16" actId="20577"/>
          <ac:spMkLst>
            <pc:docMk/>
            <pc:sldMk cId="0" sldId="263"/>
            <ac:spMk id="21" creationId="{BFC5371C-7089-89B6-132E-E43F6BA2ABC3}"/>
          </ac:spMkLst>
        </pc:spChg>
      </pc:sldChg>
    </pc:docChg>
  </pc:docChgLst>
  <pc:docChgLst>
    <pc:chgData name="Anna-Louise Angosto" userId="d58faa55-4914-4192-8f84-95dcae7994fe" providerId="ADAL" clId="{E74203D5-9EAB-4873-BC4F-CB85878AC821}"/>
    <pc:docChg chg="custSel modSld">
      <pc:chgData name="Anna-Louise Angosto" userId="d58faa55-4914-4192-8f84-95dcae7994fe" providerId="ADAL" clId="{E74203D5-9EAB-4873-BC4F-CB85878AC821}" dt="2025-04-23T15:12:41.384" v="84" actId="20577"/>
      <pc:docMkLst>
        <pc:docMk/>
      </pc:docMkLst>
      <pc:sldChg chg="modSp mod">
        <pc:chgData name="Anna-Louise Angosto" userId="d58faa55-4914-4192-8f84-95dcae7994fe" providerId="ADAL" clId="{E74203D5-9EAB-4873-BC4F-CB85878AC821}" dt="2025-04-23T15:12:06.808" v="52" actId="20577"/>
        <pc:sldMkLst>
          <pc:docMk/>
          <pc:sldMk cId="0" sldId="257"/>
        </pc:sldMkLst>
        <pc:spChg chg="mod">
          <ac:chgData name="Anna-Louise Angosto" userId="d58faa55-4914-4192-8f84-95dcae7994fe" providerId="ADAL" clId="{E74203D5-9EAB-4873-BC4F-CB85878AC821}" dt="2025-04-23T15:12:06.808" v="52" actId="20577"/>
          <ac:spMkLst>
            <pc:docMk/>
            <pc:sldMk cId="0" sldId="257"/>
            <ac:spMk id="12" creationId="{00000000-0000-0000-0000-000000000000}"/>
          </ac:spMkLst>
        </pc:spChg>
      </pc:sldChg>
      <pc:sldChg chg="modSp mod">
        <pc:chgData name="Anna-Louise Angosto" userId="d58faa55-4914-4192-8f84-95dcae7994fe" providerId="ADAL" clId="{E74203D5-9EAB-4873-BC4F-CB85878AC821}" dt="2025-04-23T15:12:41.384" v="84" actId="20577"/>
        <pc:sldMkLst>
          <pc:docMk/>
          <pc:sldMk cId="0" sldId="258"/>
        </pc:sldMkLst>
        <pc:spChg chg="mod">
          <ac:chgData name="Anna-Louise Angosto" userId="d58faa55-4914-4192-8f84-95dcae7994fe" providerId="ADAL" clId="{E74203D5-9EAB-4873-BC4F-CB85878AC821}" dt="2025-04-23T15:12:41.384" v="84" actId="20577"/>
          <ac:spMkLst>
            <pc:docMk/>
            <pc:sldMk cId="0" sldId="258"/>
            <ac:spMk id="17" creationId="{00000000-0000-0000-0000-000000000000}"/>
          </ac:spMkLst>
        </pc:spChg>
      </pc:sldChg>
      <pc:sldChg chg="modSp mod">
        <pc:chgData name="Anna-Louise Angosto" userId="d58faa55-4914-4192-8f84-95dcae7994fe" providerId="ADAL" clId="{E74203D5-9EAB-4873-BC4F-CB85878AC821}" dt="2025-04-23T15:03:44.528" v="37" actId="20577"/>
        <pc:sldMkLst>
          <pc:docMk/>
          <pc:sldMk cId="0" sldId="260"/>
        </pc:sldMkLst>
        <pc:spChg chg="mod">
          <ac:chgData name="Anna-Louise Angosto" userId="d58faa55-4914-4192-8f84-95dcae7994fe" providerId="ADAL" clId="{E74203D5-9EAB-4873-BC4F-CB85878AC821}" dt="2025-04-23T15:03:44.528" v="37" actId="20577"/>
          <ac:spMkLst>
            <pc:docMk/>
            <pc:sldMk cId="0" sldId="260"/>
            <ac:spMk id="12" creationId="{00000000-0000-0000-0000-000000000000}"/>
          </ac:spMkLst>
        </pc:spChg>
      </pc:sldChg>
      <pc:sldChg chg="modSp mod">
        <pc:chgData name="Anna-Louise Angosto" userId="d58faa55-4914-4192-8f84-95dcae7994fe" providerId="ADAL" clId="{E74203D5-9EAB-4873-BC4F-CB85878AC821}" dt="2025-04-23T14:55:45.560" v="34" actId="20577"/>
        <pc:sldMkLst>
          <pc:docMk/>
          <pc:sldMk cId="0" sldId="261"/>
        </pc:sldMkLst>
        <pc:spChg chg="mod">
          <ac:chgData name="Anna-Louise Angosto" userId="d58faa55-4914-4192-8f84-95dcae7994fe" providerId="ADAL" clId="{E74203D5-9EAB-4873-BC4F-CB85878AC821}" dt="2025-04-23T14:55:45.560" v="34" actId="20577"/>
          <ac:spMkLst>
            <pc:docMk/>
            <pc:sldMk cId="0" sldId="261"/>
            <ac:spMk id="14" creationId="{00000000-0000-0000-0000-000000000000}"/>
          </ac:spMkLst>
        </pc:spChg>
      </pc:sldChg>
    </pc:docChg>
  </pc:docChgLst>
  <pc:docChgLst>
    <pc:chgData name="Julien Ozun" userId="S::julien.ozun@oncopacacorse.org::cfbba749-89cc-4356-bbf0-0c0464f5afff" providerId="AD" clId="Web-{5C953397-04DB-A493-D587-5E11B168B303}"/>
    <pc:docChg chg="mod">
      <pc:chgData name="Julien Ozun" userId="S::julien.ozun@oncopacacorse.org::cfbba749-89cc-4356-bbf0-0c0464f5afff" providerId="AD" clId="Web-{5C953397-04DB-A493-D587-5E11B168B303}" dt="2025-03-07T14:20:25.161" v="0"/>
      <pc:docMkLst>
        <pc:docMk/>
      </pc:docMkLst>
    </pc:docChg>
  </pc:docChgLst>
  <pc:docChgLst>
    <pc:chgData name="Anna-Louise Angosto" userId="d58faa55-4914-4192-8f84-95dcae7994fe" providerId="ADAL" clId="{8F7BAC23-E72D-4F23-9AEF-96343BCA0B3A}"/>
    <pc:docChg chg="undo redo custSel addSld delSld modSld">
      <pc:chgData name="Anna-Louise Angosto" userId="d58faa55-4914-4192-8f84-95dcae7994fe" providerId="ADAL" clId="{8F7BAC23-E72D-4F23-9AEF-96343BCA0B3A}" dt="2025-04-15T08:25:43.506" v="1106" actId="123"/>
      <pc:docMkLst>
        <pc:docMk/>
      </pc:docMkLst>
      <pc:sldChg chg="modSp del mod">
        <pc:chgData name="Anna-Louise Angosto" userId="d58faa55-4914-4192-8f84-95dcae7994fe" providerId="ADAL" clId="{8F7BAC23-E72D-4F23-9AEF-96343BCA0B3A}" dt="2025-03-20T16:15:28.408" v="203" actId="47"/>
        <pc:sldMkLst>
          <pc:docMk/>
          <pc:sldMk cId="0" sldId="256"/>
        </pc:sldMkLst>
      </pc:sldChg>
      <pc:sldChg chg="delSp modSp mod">
        <pc:chgData name="Anna-Louise Angosto" userId="d58faa55-4914-4192-8f84-95dcae7994fe" providerId="ADAL" clId="{8F7BAC23-E72D-4F23-9AEF-96343BCA0B3A}" dt="2025-04-15T08:24:02.094" v="1065" actId="1076"/>
        <pc:sldMkLst>
          <pc:docMk/>
          <pc:sldMk cId="0" sldId="257"/>
        </pc:sldMkLst>
        <pc:spChg chg="mod">
          <ac:chgData name="Anna-Louise Angosto" userId="d58faa55-4914-4192-8f84-95dcae7994fe" providerId="ADAL" clId="{8F7BAC23-E72D-4F23-9AEF-96343BCA0B3A}" dt="2025-04-15T08:23:49.394" v="1060" actId="1035"/>
          <ac:spMkLst>
            <pc:docMk/>
            <pc:sldMk cId="0" sldId="257"/>
            <ac:spMk id="10" creationId="{00000000-0000-0000-0000-000000000000}"/>
          </ac:spMkLst>
        </pc:spChg>
        <pc:spChg chg="mod">
          <ac:chgData name="Anna-Louise Angosto" userId="d58faa55-4914-4192-8f84-95dcae7994fe" providerId="ADAL" clId="{8F7BAC23-E72D-4F23-9AEF-96343BCA0B3A}" dt="2025-04-15T08:23:49.394" v="1060" actId="1035"/>
          <ac:spMkLst>
            <pc:docMk/>
            <pc:sldMk cId="0" sldId="257"/>
            <ac:spMk id="11" creationId="{00000000-0000-0000-0000-000000000000}"/>
          </ac:spMkLst>
        </pc:spChg>
        <pc:spChg chg="mod">
          <ac:chgData name="Anna-Louise Angosto" userId="d58faa55-4914-4192-8f84-95dcae7994fe" providerId="ADAL" clId="{8F7BAC23-E72D-4F23-9AEF-96343BCA0B3A}" dt="2025-04-15T08:23:49.394" v="1060" actId="1035"/>
          <ac:spMkLst>
            <pc:docMk/>
            <pc:sldMk cId="0" sldId="257"/>
            <ac:spMk id="12" creationId="{00000000-0000-0000-0000-000000000000}"/>
          </ac:spMkLst>
        </pc:spChg>
        <pc:spChg chg="mod">
          <ac:chgData name="Anna-Louise Angosto" userId="d58faa55-4914-4192-8f84-95dcae7994fe" providerId="ADAL" clId="{8F7BAC23-E72D-4F23-9AEF-96343BCA0B3A}" dt="2025-04-15T08:23:49.394" v="1060" actId="1035"/>
          <ac:spMkLst>
            <pc:docMk/>
            <pc:sldMk cId="0" sldId="257"/>
            <ac:spMk id="13" creationId="{00000000-0000-0000-0000-000000000000}"/>
          </ac:spMkLst>
        </pc:spChg>
        <pc:spChg chg="mod">
          <ac:chgData name="Anna-Louise Angosto" userId="d58faa55-4914-4192-8f84-95dcae7994fe" providerId="ADAL" clId="{8F7BAC23-E72D-4F23-9AEF-96343BCA0B3A}" dt="2025-04-15T08:24:02.094" v="1065" actId="1076"/>
          <ac:spMkLst>
            <pc:docMk/>
            <pc:sldMk cId="0" sldId="257"/>
            <ac:spMk id="14" creationId="{00000000-0000-0000-0000-000000000000}"/>
          </ac:spMkLst>
        </pc:spChg>
        <pc:spChg chg="mod">
          <ac:chgData name="Anna-Louise Angosto" userId="d58faa55-4914-4192-8f84-95dcae7994fe" providerId="ADAL" clId="{8F7BAC23-E72D-4F23-9AEF-96343BCA0B3A}" dt="2025-04-15T08:23:49.394" v="1060" actId="1035"/>
          <ac:spMkLst>
            <pc:docMk/>
            <pc:sldMk cId="0" sldId="257"/>
            <ac:spMk id="15" creationId="{00000000-0000-0000-0000-000000000000}"/>
          </ac:spMkLst>
        </pc:spChg>
        <pc:spChg chg="mod">
          <ac:chgData name="Anna-Louise Angosto" userId="d58faa55-4914-4192-8f84-95dcae7994fe" providerId="ADAL" clId="{8F7BAC23-E72D-4F23-9AEF-96343BCA0B3A}" dt="2025-04-15T08:23:49.394" v="1060" actId="1035"/>
          <ac:spMkLst>
            <pc:docMk/>
            <pc:sldMk cId="0" sldId="257"/>
            <ac:spMk id="23" creationId="{9A107838-343D-B039-27B6-27073814405E}"/>
          </ac:spMkLst>
        </pc:spChg>
      </pc:sldChg>
      <pc:sldChg chg="delSp modSp add del mod">
        <pc:chgData name="Anna-Louise Angosto" userId="d58faa55-4914-4192-8f84-95dcae7994fe" providerId="ADAL" clId="{8F7BAC23-E72D-4F23-9AEF-96343BCA0B3A}" dt="2025-04-15T08:24:55.566" v="1080" actId="113"/>
        <pc:sldMkLst>
          <pc:docMk/>
          <pc:sldMk cId="0" sldId="258"/>
        </pc:sldMkLst>
        <pc:spChg chg="mod">
          <ac:chgData name="Anna-Louise Angosto" userId="d58faa55-4914-4192-8f84-95dcae7994fe" providerId="ADAL" clId="{8F7BAC23-E72D-4F23-9AEF-96343BCA0B3A}" dt="2025-03-20T13:46:03.928" v="82" actId="2711"/>
          <ac:spMkLst>
            <pc:docMk/>
            <pc:sldMk cId="0" sldId="258"/>
            <ac:spMk id="7" creationId="{00000000-0000-0000-0000-000000000000}"/>
          </ac:spMkLst>
        </pc:spChg>
        <pc:spChg chg="mod">
          <ac:chgData name="Anna-Louise Angosto" userId="d58faa55-4914-4192-8f84-95dcae7994fe" providerId="ADAL" clId="{8F7BAC23-E72D-4F23-9AEF-96343BCA0B3A}" dt="2025-03-20T13:45:56.126" v="78" actId="404"/>
          <ac:spMkLst>
            <pc:docMk/>
            <pc:sldMk cId="0" sldId="258"/>
            <ac:spMk id="8" creationId="{00000000-0000-0000-0000-000000000000}"/>
          </ac:spMkLst>
        </pc:spChg>
        <pc:spChg chg="mod">
          <ac:chgData name="Anna-Louise Angosto" userId="d58faa55-4914-4192-8f84-95dcae7994fe" providerId="ADAL" clId="{8F7BAC23-E72D-4F23-9AEF-96343BCA0B3A}" dt="2025-04-15T08:24:09.767" v="1069" actId="1035"/>
          <ac:spMkLst>
            <pc:docMk/>
            <pc:sldMk cId="0" sldId="258"/>
            <ac:spMk id="9" creationId="{00000000-0000-0000-0000-000000000000}"/>
          </ac:spMkLst>
        </pc:spChg>
        <pc:spChg chg="mod">
          <ac:chgData name="Anna-Louise Angosto" userId="d58faa55-4914-4192-8f84-95dcae7994fe" providerId="ADAL" clId="{8F7BAC23-E72D-4F23-9AEF-96343BCA0B3A}" dt="2025-04-15T08:24:39.600" v="1079" actId="20577"/>
          <ac:spMkLst>
            <pc:docMk/>
            <pc:sldMk cId="0" sldId="258"/>
            <ac:spMk id="10" creationId="{00000000-0000-0000-0000-000000000000}"/>
          </ac:spMkLst>
        </pc:spChg>
        <pc:spChg chg="mod">
          <ac:chgData name="Anna-Louise Angosto" userId="d58faa55-4914-4192-8f84-95dcae7994fe" providerId="ADAL" clId="{8F7BAC23-E72D-4F23-9AEF-96343BCA0B3A}" dt="2025-04-15T08:24:09.767" v="1069" actId="1035"/>
          <ac:spMkLst>
            <pc:docMk/>
            <pc:sldMk cId="0" sldId="258"/>
            <ac:spMk id="12" creationId="{00000000-0000-0000-0000-000000000000}"/>
          </ac:spMkLst>
        </pc:spChg>
        <pc:spChg chg="mod">
          <ac:chgData name="Anna-Louise Angosto" userId="d58faa55-4914-4192-8f84-95dcae7994fe" providerId="ADAL" clId="{8F7BAC23-E72D-4F23-9AEF-96343BCA0B3A}" dt="2025-04-15T08:23:39.244" v="1052" actId="1036"/>
          <ac:spMkLst>
            <pc:docMk/>
            <pc:sldMk cId="0" sldId="258"/>
            <ac:spMk id="13" creationId="{00000000-0000-0000-0000-000000000000}"/>
          </ac:spMkLst>
        </pc:spChg>
        <pc:spChg chg="mod">
          <ac:chgData name="Anna-Louise Angosto" userId="d58faa55-4914-4192-8f84-95dcae7994fe" providerId="ADAL" clId="{8F7BAC23-E72D-4F23-9AEF-96343BCA0B3A}" dt="2025-04-15T08:24:16.981" v="1071" actId="1076"/>
          <ac:spMkLst>
            <pc:docMk/>
            <pc:sldMk cId="0" sldId="258"/>
            <ac:spMk id="14" creationId="{00000000-0000-0000-0000-000000000000}"/>
          </ac:spMkLst>
        </pc:spChg>
        <pc:spChg chg="mod">
          <ac:chgData name="Anna-Louise Angosto" userId="d58faa55-4914-4192-8f84-95dcae7994fe" providerId="ADAL" clId="{8F7BAC23-E72D-4F23-9AEF-96343BCA0B3A}" dt="2025-04-15T08:24:14.047" v="1070" actId="1076"/>
          <ac:spMkLst>
            <pc:docMk/>
            <pc:sldMk cId="0" sldId="258"/>
            <ac:spMk id="15" creationId="{00000000-0000-0000-0000-000000000000}"/>
          </ac:spMkLst>
        </pc:spChg>
        <pc:spChg chg="mod">
          <ac:chgData name="Anna-Louise Angosto" userId="d58faa55-4914-4192-8f84-95dcae7994fe" providerId="ADAL" clId="{8F7BAC23-E72D-4F23-9AEF-96343BCA0B3A}" dt="2025-04-15T08:23:39.244" v="1052" actId="1036"/>
          <ac:spMkLst>
            <pc:docMk/>
            <pc:sldMk cId="0" sldId="258"/>
            <ac:spMk id="16" creationId="{00000000-0000-0000-0000-000000000000}"/>
          </ac:spMkLst>
        </pc:spChg>
        <pc:spChg chg="mod">
          <ac:chgData name="Anna-Louise Angosto" userId="d58faa55-4914-4192-8f84-95dcae7994fe" providerId="ADAL" clId="{8F7BAC23-E72D-4F23-9AEF-96343BCA0B3A}" dt="2025-04-15T08:24:55.566" v="1080" actId="113"/>
          <ac:spMkLst>
            <pc:docMk/>
            <pc:sldMk cId="0" sldId="258"/>
            <ac:spMk id="17" creationId="{00000000-0000-0000-0000-000000000000}"/>
          </ac:spMkLst>
        </pc:spChg>
        <pc:spChg chg="mod">
          <ac:chgData name="Anna-Louise Angosto" userId="d58faa55-4914-4192-8f84-95dcae7994fe" providerId="ADAL" clId="{8F7BAC23-E72D-4F23-9AEF-96343BCA0B3A}" dt="2025-04-15T08:23:39.244" v="1052" actId="1036"/>
          <ac:spMkLst>
            <pc:docMk/>
            <pc:sldMk cId="0" sldId="258"/>
            <ac:spMk id="19" creationId="{00000000-0000-0000-0000-000000000000}"/>
          </ac:spMkLst>
        </pc:spChg>
        <pc:spChg chg="mod">
          <ac:chgData name="Anna-Louise Angosto" userId="d58faa55-4914-4192-8f84-95dcae7994fe" providerId="ADAL" clId="{8F7BAC23-E72D-4F23-9AEF-96343BCA0B3A}" dt="2025-04-15T08:24:20.674" v="1072" actId="1076"/>
          <ac:spMkLst>
            <pc:docMk/>
            <pc:sldMk cId="0" sldId="258"/>
            <ac:spMk id="20" creationId="{00000000-0000-0000-0000-000000000000}"/>
          </ac:spMkLst>
        </pc:spChg>
        <pc:spChg chg="mod">
          <ac:chgData name="Anna-Louise Angosto" userId="d58faa55-4914-4192-8f84-95dcae7994fe" providerId="ADAL" clId="{8F7BAC23-E72D-4F23-9AEF-96343BCA0B3A}" dt="2025-04-15T08:23:39.244" v="1052" actId="1036"/>
          <ac:spMkLst>
            <pc:docMk/>
            <pc:sldMk cId="0" sldId="258"/>
            <ac:spMk id="21" creationId="{082D98EE-A1B4-4155-2179-996DC122032E}"/>
          </ac:spMkLst>
        </pc:spChg>
      </pc:sldChg>
      <pc:sldChg chg="delSp modSp mod">
        <pc:chgData name="Anna-Louise Angosto" userId="d58faa55-4914-4192-8f84-95dcae7994fe" providerId="ADAL" clId="{8F7BAC23-E72D-4F23-9AEF-96343BCA0B3A}" dt="2025-04-15T08:23:27.665" v="1046" actId="478"/>
        <pc:sldMkLst>
          <pc:docMk/>
          <pc:sldMk cId="0" sldId="260"/>
        </pc:sldMkLst>
        <pc:spChg chg="mod">
          <ac:chgData name="Anna-Louise Angosto" userId="d58faa55-4914-4192-8f84-95dcae7994fe" providerId="ADAL" clId="{8F7BAC23-E72D-4F23-9AEF-96343BCA0B3A}" dt="2025-04-14T13:27:46.416" v="694" actId="1035"/>
          <ac:spMkLst>
            <pc:docMk/>
            <pc:sldMk cId="0" sldId="260"/>
            <ac:spMk id="10" creationId="{00000000-0000-0000-0000-000000000000}"/>
          </ac:spMkLst>
        </pc:spChg>
        <pc:spChg chg="mod">
          <ac:chgData name="Anna-Louise Angosto" userId="d58faa55-4914-4192-8f84-95dcae7994fe" providerId="ADAL" clId="{8F7BAC23-E72D-4F23-9AEF-96343BCA0B3A}" dt="2025-04-14T13:27:46.416" v="694" actId="1035"/>
          <ac:spMkLst>
            <pc:docMk/>
            <pc:sldMk cId="0" sldId="260"/>
            <ac:spMk id="11" creationId="{00000000-0000-0000-0000-000000000000}"/>
          </ac:spMkLst>
        </pc:spChg>
        <pc:spChg chg="mod">
          <ac:chgData name="Anna-Louise Angosto" userId="d58faa55-4914-4192-8f84-95dcae7994fe" providerId="ADAL" clId="{8F7BAC23-E72D-4F23-9AEF-96343BCA0B3A}" dt="2025-04-14T13:27:46.416" v="694" actId="1035"/>
          <ac:spMkLst>
            <pc:docMk/>
            <pc:sldMk cId="0" sldId="260"/>
            <ac:spMk id="12" creationId="{00000000-0000-0000-0000-000000000000}"/>
          </ac:spMkLst>
        </pc:spChg>
        <pc:spChg chg="mod">
          <ac:chgData name="Anna-Louise Angosto" userId="d58faa55-4914-4192-8f84-95dcae7994fe" providerId="ADAL" clId="{8F7BAC23-E72D-4F23-9AEF-96343BCA0B3A}" dt="2025-04-14T13:27:46.416" v="694" actId="1035"/>
          <ac:spMkLst>
            <pc:docMk/>
            <pc:sldMk cId="0" sldId="260"/>
            <ac:spMk id="18" creationId="{25719B2F-E1EE-331D-5388-5B15BA3D57A5}"/>
          </ac:spMkLst>
        </pc:spChg>
      </pc:sldChg>
      <pc:sldChg chg="delSp modSp mod">
        <pc:chgData name="Anna-Louise Angosto" userId="d58faa55-4914-4192-8f84-95dcae7994fe" providerId="ADAL" clId="{8F7BAC23-E72D-4F23-9AEF-96343BCA0B3A}" dt="2025-04-15T08:25:12.827" v="1087" actId="1035"/>
        <pc:sldMkLst>
          <pc:docMk/>
          <pc:sldMk cId="0" sldId="261"/>
        </pc:sldMkLst>
        <pc:spChg chg="mod">
          <ac:chgData name="Anna-Louise Angosto" userId="d58faa55-4914-4192-8f84-95dcae7994fe" providerId="ADAL" clId="{8F7BAC23-E72D-4F23-9AEF-96343BCA0B3A}" dt="2025-04-15T08:25:09.578" v="1083" actId="1036"/>
          <ac:spMkLst>
            <pc:docMk/>
            <pc:sldMk cId="0" sldId="261"/>
            <ac:spMk id="10" creationId="{00000000-0000-0000-0000-000000000000}"/>
          </ac:spMkLst>
        </pc:spChg>
        <pc:spChg chg="mod">
          <ac:chgData name="Anna-Louise Angosto" userId="d58faa55-4914-4192-8f84-95dcae7994fe" providerId="ADAL" clId="{8F7BAC23-E72D-4F23-9AEF-96343BCA0B3A}" dt="2025-04-15T08:25:09.578" v="1083" actId="1036"/>
          <ac:spMkLst>
            <pc:docMk/>
            <pc:sldMk cId="0" sldId="261"/>
            <ac:spMk id="11" creationId="{00000000-0000-0000-0000-000000000000}"/>
          </ac:spMkLst>
        </pc:spChg>
        <pc:spChg chg="mod">
          <ac:chgData name="Anna-Louise Angosto" userId="d58faa55-4914-4192-8f84-95dcae7994fe" providerId="ADAL" clId="{8F7BAC23-E72D-4F23-9AEF-96343BCA0B3A}" dt="2025-04-15T08:25:12.827" v="1087" actId="1035"/>
          <ac:spMkLst>
            <pc:docMk/>
            <pc:sldMk cId="0" sldId="261"/>
            <ac:spMk id="12" creationId="{00000000-0000-0000-0000-000000000000}"/>
          </ac:spMkLst>
        </pc:spChg>
        <pc:spChg chg="mod">
          <ac:chgData name="Anna-Louise Angosto" userId="d58faa55-4914-4192-8f84-95dcae7994fe" providerId="ADAL" clId="{8F7BAC23-E72D-4F23-9AEF-96343BCA0B3A}" dt="2025-04-15T08:25:09.578" v="1083" actId="1036"/>
          <ac:spMkLst>
            <pc:docMk/>
            <pc:sldMk cId="0" sldId="261"/>
            <ac:spMk id="13" creationId="{00000000-0000-0000-0000-000000000000}"/>
          </ac:spMkLst>
        </pc:spChg>
        <pc:spChg chg="mod">
          <ac:chgData name="Anna-Louise Angosto" userId="d58faa55-4914-4192-8f84-95dcae7994fe" providerId="ADAL" clId="{8F7BAC23-E72D-4F23-9AEF-96343BCA0B3A}" dt="2025-04-15T08:25:09.578" v="1083" actId="1036"/>
          <ac:spMkLst>
            <pc:docMk/>
            <pc:sldMk cId="0" sldId="261"/>
            <ac:spMk id="14" creationId="{00000000-0000-0000-0000-000000000000}"/>
          </ac:spMkLst>
        </pc:spChg>
        <pc:spChg chg="mod">
          <ac:chgData name="Anna-Louise Angosto" userId="d58faa55-4914-4192-8f84-95dcae7994fe" providerId="ADAL" clId="{8F7BAC23-E72D-4F23-9AEF-96343BCA0B3A}" dt="2025-04-15T08:25:09.578" v="1083" actId="1036"/>
          <ac:spMkLst>
            <pc:docMk/>
            <pc:sldMk cId="0" sldId="261"/>
            <ac:spMk id="19" creationId="{8F40599D-2EAA-13EA-6FDF-2C2E102660F2}"/>
          </ac:spMkLst>
        </pc:spChg>
      </pc:sldChg>
      <pc:sldChg chg="addSp delSp modSp mod">
        <pc:chgData name="Anna-Louise Angosto" userId="d58faa55-4914-4192-8f84-95dcae7994fe" providerId="ADAL" clId="{8F7BAC23-E72D-4F23-9AEF-96343BCA0B3A}" dt="2025-04-15T08:25:43.506" v="1106" actId="123"/>
        <pc:sldMkLst>
          <pc:docMk/>
          <pc:sldMk cId="0" sldId="262"/>
        </pc:sldMkLst>
        <pc:spChg chg="mod">
          <ac:chgData name="Anna-Louise Angosto" userId="d58faa55-4914-4192-8f84-95dcae7994fe" providerId="ADAL" clId="{8F7BAC23-E72D-4F23-9AEF-96343BCA0B3A}" dt="2025-04-15T08:25:32.205" v="1095" actId="1036"/>
          <ac:spMkLst>
            <pc:docMk/>
            <pc:sldMk cId="0" sldId="262"/>
            <ac:spMk id="11" creationId="{00000000-0000-0000-0000-000000000000}"/>
          </ac:spMkLst>
        </pc:spChg>
        <pc:spChg chg="mod">
          <ac:chgData name="Anna-Louise Angosto" userId="d58faa55-4914-4192-8f84-95dcae7994fe" providerId="ADAL" clId="{8F7BAC23-E72D-4F23-9AEF-96343BCA0B3A}" dt="2025-04-15T08:25:38.573" v="1104" actId="1038"/>
          <ac:spMkLst>
            <pc:docMk/>
            <pc:sldMk cId="0" sldId="262"/>
            <ac:spMk id="12" creationId="{00000000-0000-0000-0000-000000000000}"/>
          </ac:spMkLst>
        </pc:spChg>
        <pc:spChg chg="mod">
          <ac:chgData name="Anna-Louise Angosto" userId="d58faa55-4914-4192-8f84-95dcae7994fe" providerId="ADAL" clId="{8F7BAC23-E72D-4F23-9AEF-96343BCA0B3A}" dt="2025-04-15T08:25:32.205" v="1095" actId="1036"/>
          <ac:spMkLst>
            <pc:docMk/>
            <pc:sldMk cId="0" sldId="262"/>
            <ac:spMk id="13" creationId="{00000000-0000-0000-0000-000000000000}"/>
          </ac:spMkLst>
        </pc:spChg>
        <pc:spChg chg="mod">
          <ac:chgData name="Anna-Louise Angosto" userId="d58faa55-4914-4192-8f84-95dcae7994fe" providerId="ADAL" clId="{8F7BAC23-E72D-4F23-9AEF-96343BCA0B3A}" dt="2025-04-15T08:25:43.506" v="1106" actId="123"/>
          <ac:spMkLst>
            <pc:docMk/>
            <pc:sldMk cId="0" sldId="262"/>
            <ac:spMk id="14" creationId="{00000000-0000-0000-0000-000000000000}"/>
          </ac:spMkLst>
        </pc:spChg>
        <pc:spChg chg="mod">
          <ac:chgData name="Anna-Louise Angosto" userId="d58faa55-4914-4192-8f84-95dcae7994fe" providerId="ADAL" clId="{8F7BAC23-E72D-4F23-9AEF-96343BCA0B3A}" dt="2025-04-15T08:25:32.205" v="1095" actId="1036"/>
          <ac:spMkLst>
            <pc:docMk/>
            <pc:sldMk cId="0" sldId="262"/>
            <ac:spMk id="19" creationId="{21327F80-F4BE-054B-4529-23623E9A5BDE}"/>
          </ac:spMkLst>
        </pc:spChg>
      </pc:sldChg>
      <pc:sldChg chg="addSp delSp modSp mod">
        <pc:chgData name="Anna-Louise Angosto" userId="d58faa55-4914-4192-8f84-95dcae7994fe" providerId="ADAL" clId="{8F7BAC23-E72D-4F23-9AEF-96343BCA0B3A}" dt="2025-04-15T08:23:13.680" v="1041" actId="478"/>
        <pc:sldMkLst>
          <pc:docMk/>
          <pc:sldMk cId="0" sldId="263"/>
        </pc:sldMkLst>
        <pc:spChg chg="add mod">
          <ac:chgData name="Anna-Louise Angosto" userId="d58faa55-4914-4192-8f84-95dcae7994fe" providerId="ADAL" clId="{8F7BAC23-E72D-4F23-9AEF-96343BCA0B3A}" dt="2025-04-15T08:22:29.370" v="1039" actId="1076"/>
          <ac:spMkLst>
            <pc:docMk/>
            <pc:sldMk cId="0" sldId="263"/>
            <ac:spMk id="3" creationId="{7CC6D11B-2165-535E-0E09-FFFDFB48E7EC}"/>
          </ac:spMkLst>
        </pc:spChg>
        <pc:spChg chg="add mod ord">
          <ac:chgData name="Anna-Louise Angosto" userId="d58faa55-4914-4192-8f84-95dcae7994fe" providerId="ADAL" clId="{8F7BAC23-E72D-4F23-9AEF-96343BCA0B3A}" dt="2025-04-14T13:40:56.865" v="891" actId="1076"/>
          <ac:spMkLst>
            <pc:docMk/>
            <pc:sldMk cId="0" sldId="263"/>
            <ac:spMk id="4" creationId="{D337F092-0A76-381B-F202-98DBF51510FE}"/>
          </ac:spMkLst>
        </pc:spChg>
        <pc:spChg chg="mod">
          <ac:chgData name="Anna-Louise Angosto" userId="d58faa55-4914-4192-8f84-95dcae7994fe" providerId="ADAL" clId="{8F7BAC23-E72D-4F23-9AEF-96343BCA0B3A}" dt="2025-04-14T13:36:00.259" v="765" actId="1076"/>
          <ac:spMkLst>
            <pc:docMk/>
            <pc:sldMk cId="0" sldId="263"/>
            <ac:spMk id="21" creationId="{BFC5371C-7089-89B6-132E-E43F6BA2ABC3}"/>
          </ac:spMkLst>
        </pc:spChg>
      </pc:sldChg>
      <pc:sldChg chg="delSp modSp mod">
        <pc:chgData name="Anna-Louise Angosto" userId="d58faa55-4914-4192-8f84-95dcae7994fe" providerId="ADAL" clId="{8F7BAC23-E72D-4F23-9AEF-96343BCA0B3A}" dt="2025-04-15T08:23:17.421" v="1042" actId="478"/>
        <pc:sldMkLst>
          <pc:docMk/>
          <pc:sldMk cId="2147246918" sldId="264"/>
        </pc:sldMkLst>
        <pc:spChg chg="mod">
          <ac:chgData name="Anna-Louise Angosto" userId="d58faa55-4914-4192-8f84-95dcae7994fe" providerId="ADAL" clId="{8F7BAC23-E72D-4F23-9AEF-96343BCA0B3A}" dt="2025-04-15T08:23:09.864" v="1040" actId="1076"/>
          <ac:spMkLst>
            <pc:docMk/>
            <pc:sldMk cId="2147246918" sldId="264"/>
            <ac:spMk id="3" creationId="{2380BEC8-E0C5-836C-8C74-133E3FE24870}"/>
          </ac:spMkLst>
        </pc:spChg>
      </pc:sldChg>
      <pc:sldChg chg="delSp modSp add mod">
        <pc:chgData name="Anna-Louise Angosto" userId="d58faa55-4914-4192-8f84-95dcae7994fe" providerId="ADAL" clId="{8F7BAC23-E72D-4F23-9AEF-96343BCA0B3A}" dt="2025-04-15T08:15:13.044" v="899" actId="207"/>
        <pc:sldMkLst>
          <pc:docMk/>
          <pc:sldMk cId="266367469" sldId="265"/>
        </pc:sldMkLst>
        <pc:spChg chg="mod">
          <ac:chgData name="Anna-Louise Angosto" userId="d58faa55-4914-4192-8f84-95dcae7994fe" providerId="ADAL" clId="{8F7BAC23-E72D-4F23-9AEF-96343BCA0B3A}" dt="2025-04-15T08:14:56.138" v="898" actId="1076"/>
          <ac:spMkLst>
            <pc:docMk/>
            <pc:sldMk cId="266367469" sldId="265"/>
            <ac:spMk id="3" creationId="{E57520D3-7BFC-5276-28A2-7FB840E210B0}"/>
          </ac:spMkLst>
        </pc:spChg>
        <pc:spChg chg="mod">
          <ac:chgData name="Anna-Louise Angosto" userId="d58faa55-4914-4192-8f84-95dcae7994fe" providerId="ADAL" clId="{8F7BAC23-E72D-4F23-9AEF-96343BCA0B3A}" dt="2025-04-15T08:15:13.044" v="899" actId="207"/>
          <ac:spMkLst>
            <pc:docMk/>
            <pc:sldMk cId="266367469" sldId="265"/>
            <ac:spMk id="13" creationId="{FBC3F6AB-BD54-FCEC-AA42-A5AB04CA422C}"/>
          </ac:spMkLst>
        </pc:spChg>
      </pc:sldChg>
      <pc:sldChg chg="addSp delSp modSp add mod">
        <pc:chgData name="Anna-Louise Angosto" userId="d58faa55-4914-4192-8f84-95dcae7994fe" providerId="ADAL" clId="{8F7BAC23-E72D-4F23-9AEF-96343BCA0B3A}" dt="2025-04-15T08:25:21.578" v="1092" actId="1036"/>
        <pc:sldMkLst>
          <pc:docMk/>
          <pc:sldMk cId="935217536" sldId="266"/>
        </pc:sldMkLst>
        <pc:spChg chg="mod">
          <ac:chgData name="Anna-Louise Angosto" userId="d58faa55-4914-4192-8f84-95dcae7994fe" providerId="ADAL" clId="{8F7BAC23-E72D-4F23-9AEF-96343BCA0B3A}" dt="2025-04-15T08:25:21.578" v="1092" actId="1036"/>
          <ac:spMkLst>
            <pc:docMk/>
            <pc:sldMk cId="935217536" sldId="266"/>
            <ac:spMk id="11" creationId="{81827D03-8444-DA30-5CC6-F4550BEEAC16}"/>
          </ac:spMkLst>
        </pc:spChg>
        <pc:spChg chg="mod">
          <ac:chgData name="Anna-Louise Angosto" userId="d58faa55-4914-4192-8f84-95dcae7994fe" providerId="ADAL" clId="{8F7BAC23-E72D-4F23-9AEF-96343BCA0B3A}" dt="2025-04-15T08:25:21.578" v="1092" actId="1036"/>
          <ac:spMkLst>
            <pc:docMk/>
            <pc:sldMk cId="935217536" sldId="266"/>
            <ac:spMk id="13" creationId="{9056D36F-1AD8-DD74-0CAB-C22CAA414494}"/>
          </ac:spMkLst>
        </pc:spChg>
        <pc:spChg chg="mod">
          <ac:chgData name="Anna-Louise Angosto" userId="d58faa55-4914-4192-8f84-95dcae7994fe" providerId="ADAL" clId="{8F7BAC23-E72D-4F23-9AEF-96343BCA0B3A}" dt="2025-04-15T08:25:21.578" v="1092" actId="1036"/>
          <ac:spMkLst>
            <pc:docMk/>
            <pc:sldMk cId="935217536" sldId="266"/>
            <ac:spMk id="14" creationId="{1CAAFC19-A9FA-A018-F187-F07E46E1BF10}"/>
          </ac:spMkLst>
        </pc:spChg>
        <pc:spChg chg="mod">
          <ac:chgData name="Anna-Louise Angosto" userId="d58faa55-4914-4192-8f84-95dcae7994fe" providerId="ADAL" clId="{8F7BAC23-E72D-4F23-9AEF-96343BCA0B3A}" dt="2025-04-15T08:25:21.578" v="1092" actId="1036"/>
          <ac:spMkLst>
            <pc:docMk/>
            <pc:sldMk cId="935217536" sldId="266"/>
            <ac:spMk id="19" creationId="{DC7EDFC6-31AB-B4EE-40BC-485949499CD5}"/>
          </ac:spMkLst>
        </pc:spChg>
        <pc:picChg chg="add mod">
          <ac:chgData name="Anna-Louise Angosto" userId="d58faa55-4914-4192-8f84-95dcae7994fe" providerId="ADAL" clId="{8F7BAC23-E72D-4F23-9AEF-96343BCA0B3A}" dt="2025-04-14T12:31:55.294" v="223" actId="1076"/>
          <ac:picMkLst>
            <pc:docMk/>
            <pc:sldMk cId="935217536" sldId="266"/>
            <ac:picMk id="1026" creationId="{BCDF046C-C3CD-0D20-D5D4-5E17D0D4A1DD}"/>
          </ac:picMkLst>
        </pc:picChg>
      </pc:sldChg>
    </pc:docChg>
  </pc:docChgLst>
  <pc:docChgLst>
    <pc:chgData name="Anna-Louise Angosto" userId="S::annalouise.angosto@oncopacacorse.org::d58faa55-4914-4192-8f84-95dcae7994fe" providerId="AD" clId="Web-{DA917508-CF7C-4831-F1A0-5E2107954DBE}"/>
    <pc:docChg chg="modSld">
      <pc:chgData name="Anna-Louise Angosto" userId="S::annalouise.angosto@oncopacacorse.org::d58faa55-4914-4192-8f84-95dcae7994fe" providerId="AD" clId="Web-{DA917508-CF7C-4831-F1A0-5E2107954DBE}" dt="2025-03-13T15:52:15.455" v="16" actId="20577"/>
      <pc:docMkLst>
        <pc:docMk/>
      </pc:docMkLst>
      <pc:sldChg chg="modSp">
        <pc:chgData name="Anna-Louise Angosto" userId="S::annalouise.angosto@oncopacacorse.org::d58faa55-4914-4192-8f84-95dcae7994fe" providerId="AD" clId="Web-{DA917508-CF7C-4831-F1A0-5E2107954DBE}" dt="2025-03-13T15:52:15.455" v="16" actId="20577"/>
        <pc:sldMkLst>
          <pc:docMk/>
          <pc:sldMk cId="0" sldId="257"/>
        </pc:sldMkLst>
        <pc:spChg chg="mod">
          <ac:chgData name="Anna-Louise Angosto" userId="S::annalouise.angosto@oncopacacorse.org::d58faa55-4914-4192-8f84-95dcae7994fe" providerId="AD" clId="Web-{DA917508-CF7C-4831-F1A0-5E2107954DBE}" dt="2025-03-13T15:52:15.455" v="16" actId="20577"/>
          <ac:spMkLst>
            <pc:docMk/>
            <pc:sldMk cId="0" sldId="257"/>
            <ac:spMk id="12" creationId="{00000000-0000-0000-0000-000000000000}"/>
          </ac:spMkLst>
        </pc:spChg>
      </pc:sldChg>
      <pc:sldChg chg="modSp modCm">
        <pc:chgData name="Anna-Louise Angosto" userId="S::annalouise.angosto@oncopacacorse.org::d58faa55-4914-4192-8f84-95dcae7994fe" providerId="AD" clId="Web-{DA917508-CF7C-4831-F1A0-5E2107954DBE}" dt="2025-03-13T14:41:38.064" v="13" actId="20577"/>
        <pc:sldMkLst>
          <pc:docMk/>
          <pc:sldMk cId="0" sldId="262"/>
        </pc:sldMkLst>
        <pc:spChg chg="mod">
          <ac:chgData name="Anna-Louise Angosto" userId="S::annalouise.angosto@oncopacacorse.org::d58faa55-4914-4192-8f84-95dcae7994fe" providerId="AD" clId="Web-{DA917508-CF7C-4831-F1A0-5E2107954DBE}" dt="2025-03-13T14:41:38.064" v="13" actId="20577"/>
          <ac:spMkLst>
            <pc:docMk/>
            <pc:sldMk cId="0" sldId="262"/>
            <ac:spMk id="14" creationId="{00000000-0000-0000-0000-000000000000}"/>
          </ac:spMkLst>
        </pc:spChg>
        <pc:extLst>
          <p:ext xmlns:p="http://schemas.openxmlformats.org/presentationml/2006/main" uri="{D6D511B9-2390-475A-947B-AFAB55BFBCF1}">
            <pc226:cmChg xmlns:pc226="http://schemas.microsoft.com/office/powerpoint/2022/06/main/command" chg="mod">
              <pc226:chgData name="Anna-Louise Angosto" userId="S::annalouise.angosto@oncopacacorse.org::d58faa55-4914-4192-8f84-95dcae7994fe" providerId="AD" clId="Web-{DA917508-CF7C-4831-F1A0-5E2107954DBE}" dt="2025-03-13T14:41:30.798" v="12" actId="20577"/>
              <pc2:cmMkLst xmlns:pc2="http://schemas.microsoft.com/office/powerpoint/2019/9/main/command">
                <pc:docMk/>
                <pc:sldMk cId="0" sldId="262"/>
                <pc2:cmMk id="{693E4CC5-D990-4D5F-8ABA-C5A6A536A14B}"/>
              </pc2:cmMkLst>
            </pc226:cmChg>
            <pc226:cmChg xmlns:pc226="http://schemas.microsoft.com/office/powerpoint/2022/06/main/command" chg="mod">
              <pc226:chgData name="Anna-Louise Angosto" userId="S::annalouise.angosto@oncopacacorse.org::d58faa55-4914-4192-8f84-95dcae7994fe" providerId="AD" clId="Web-{DA917508-CF7C-4831-F1A0-5E2107954DBE}" dt="2025-03-13T14:41:30.798" v="12" actId="20577"/>
              <pc2:cmMkLst xmlns:pc2="http://schemas.microsoft.com/office/powerpoint/2019/9/main/command">
                <pc:docMk/>
                <pc:sldMk cId="0" sldId="262"/>
                <pc2:cmMk id="{D17306E8-6C0C-4A4F-9E34-181D241C9D75}"/>
              </pc2:cmMkLst>
            </pc226:cmChg>
          </p:ext>
        </pc:extLst>
      </pc:sldChg>
    </pc:docChg>
  </pc:docChgLst>
  <pc:docChgLst>
    <pc:chgData name="Anna-Louise Angosto" userId="d58faa55-4914-4192-8f84-95dcae7994fe" providerId="ADAL" clId="{96886D64-939F-4FD9-AF94-B861146AE7AC}"/>
    <pc:docChg chg="undo redo custSel addSld delSld modSld">
      <pc:chgData name="Anna-Louise Angosto" userId="d58faa55-4914-4192-8f84-95dcae7994fe" providerId="ADAL" clId="{96886D64-939F-4FD9-AF94-B861146AE7AC}" dt="2025-03-19T14:38:23.322" v="1429" actId="2711"/>
      <pc:docMkLst>
        <pc:docMk/>
      </pc:docMkLst>
      <pc:sldChg chg="modSp mod">
        <pc:chgData name="Anna-Louise Angosto" userId="d58faa55-4914-4192-8f84-95dcae7994fe" providerId="ADAL" clId="{96886D64-939F-4FD9-AF94-B861146AE7AC}" dt="2025-03-10T09:27:31.407" v="153" actId="313"/>
        <pc:sldMkLst>
          <pc:docMk/>
          <pc:sldMk cId="0" sldId="256"/>
        </pc:sldMkLst>
      </pc:sldChg>
      <pc:sldChg chg="addSp delSp modSp mod modCm">
        <pc:chgData name="Anna-Louise Angosto" userId="d58faa55-4914-4192-8f84-95dcae7994fe" providerId="ADAL" clId="{96886D64-939F-4FD9-AF94-B861146AE7AC}" dt="2025-03-19T14:38:23.322" v="1429" actId="2711"/>
        <pc:sldMkLst>
          <pc:docMk/>
          <pc:sldMk cId="0" sldId="257"/>
        </pc:sldMkLst>
        <pc:spChg chg="mod">
          <ac:chgData name="Anna-Louise Angosto" userId="d58faa55-4914-4192-8f84-95dcae7994fe" providerId="ADAL" clId="{96886D64-939F-4FD9-AF94-B861146AE7AC}" dt="2025-03-19T14:38:23.322" v="1429" actId="2711"/>
          <ac:spMkLst>
            <pc:docMk/>
            <pc:sldMk cId="0" sldId="257"/>
            <ac:spMk id="10" creationId="{00000000-0000-0000-0000-000000000000}"/>
          </ac:spMkLst>
        </pc:spChg>
        <pc:spChg chg="mod">
          <ac:chgData name="Anna-Louise Angosto" userId="d58faa55-4914-4192-8f84-95dcae7994fe" providerId="ADAL" clId="{96886D64-939F-4FD9-AF94-B861146AE7AC}" dt="2025-03-19T14:38:23.322" v="1429" actId="2711"/>
          <ac:spMkLst>
            <pc:docMk/>
            <pc:sldMk cId="0" sldId="257"/>
            <ac:spMk id="11" creationId="{00000000-0000-0000-0000-000000000000}"/>
          </ac:spMkLst>
        </pc:spChg>
        <pc:spChg chg="mod">
          <ac:chgData name="Anna-Louise Angosto" userId="d58faa55-4914-4192-8f84-95dcae7994fe" providerId="ADAL" clId="{96886D64-939F-4FD9-AF94-B861146AE7AC}" dt="2025-03-19T14:38:23.322" v="1429" actId="2711"/>
          <ac:spMkLst>
            <pc:docMk/>
            <pc:sldMk cId="0" sldId="257"/>
            <ac:spMk id="12" creationId="{00000000-0000-0000-0000-000000000000}"/>
          </ac:spMkLst>
        </pc:spChg>
        <pc:spChg chg="mod">
          <ac:chgData name="Anna-Louise Angosto" userId="d58faa55-4914-4192-8f84-95dcae7994fe" providerId="ADAL" clId="{96886D64-939F-4FD9-AF94-B861146AE7AC}" dt="2025-03-19T14:38:23.322" v="1429" actId="2711"/>
          <ac:spMkLst>
            <pc:docMk/>
            <pc:sldMk cId="0" sldId="257"/>
            <ac:spMk id="13" creationId="{00000000-0000-0000-0000-000000000000}"/>
          </ac:spMkLst>
        </pc:spChg>
        <pc:spChg chg="mod">
          <ac:chgData name="Anna-Louise Angosto" userId="d58faa55-4914-4192-8f84-95dcae7994fe" providerId="ADAL" clId="{96886D64-939F-4FD9-AF94-B861146AE7AC}" dt="2025-03-19T14:38:23.322" v="1429" actId="2711"/>
          <ac:spMkLst>
            <pc:docMk/>
            <pc:sldMk cId="0" sldId="257"/>
            <ac:spMk id="14" creationId="{00000000-0000-0000-0000-000000000000}"/>
          </ac:spMkLst>
        </pc:spChg>
        <pc:spChg chg="mod">
          <ac:chgData name="Anna-Louise Angosto" userId="d58faa55-4914-4192-8f84-95dcae7994fe" providerId="ADAL" clId="{96886D64-939F-4FD9-AF94-B861146AE7AC}" dt="2025-03-19T14:38:23.322" v="1429" actId="2711"/>
          <ac:spMkLst>
            <pc:docMk/>
            <pc:sldMk cId="0" sldId="257"/>
            <ac:spMk id="16" creationId="{00000000-0000-0000-0000-000000000000}"/>
          </ac:spMkLst>
        </pc:spChg>
        <pc:spChg chg="mod">
          <ac:chgData name="Anna-Louise Angosto" userId="d58faa55-4914-4192-8f84-95dcae7994fe" providerId="ADAL" clId="{96886D64-939F-4FD9-AF94-B861146AE7AC}" dt="2025-03-19T14:38:23.322" v="1429" actId="2711"/>
          <ac:spMkLst>
            <pc:docMk/>
            <pc:sldMk cId="0" sldId="257"/>
            <ac:spMk id="18" creationId="{93C8B7B9-03FF-6062-A809-896050EA39B2}"/>
          </ac:spMkLst>
        </pc:spChg>
        <pc:spChg chg="mod">
          <ac:chgData name="Anna-Louise Angosto" userId="d58faa55-4914-4192-8f84-95dcae7994fe" providerId="ADAL" clId="{96886D64-939F-4FD9-AF94-B861146AE7AC}" dt="2025-03-19T14:38:23.322" v="1429" actId="2711"/>
          <ac:spMkLst>
            <pc:docMk/>
            <pc:sldMk cId="0" sldId="257"/>
            <ac:spMk id="19" creationId="{FA6C3C07-D9CB-8F8C-578F-A8D404A5DB25}"/>
          </ac:spMkLst>
        </pc:spChg>
        <pc:spChg chg="add mod">
          <ac:chgData name="Anna-Louise Angosto" userId="d58faa55-4914-4192-8f84-95dcae7994fe" providerId="ADAL" clId="{96886D64-939F-4FD9-AF94-B861146AE7AC}" dt="2025-03-19T14:38:23.322" v="1429" actId="2711"/>
          <ac:spMkLst>
            <pc:docMk/>
            <pc:sldMk cId="0" sldId="257"/>
            <ac:spMk id="23" creationId="{9A107838-343D-B039-27B6-27073814405E}"/>
          </ac:spMkLst>
        </pc:spChg>
        <pc:grpChg chg="add mod ord">
          <ac:chgData name="Anna-Louise Angosto" userId="d58faa55-4914-4192-8f84-95dcae7994fe" providerId="ADAL" clId="{96886D64-939F-4FD9-AF94-B861146AE7AC}" dt="2025-03-10T08:49:46.959" v="33" actId="167"/>
          <ac:grpSpMkLst>
            <pc:docMk/>
            <pc:sldMk cId="0" sldId="257"/>
            <ac:grpSpMk id="17" creationId="{6CB20722-D4AA-3442-3746-A3C0DF6B6CFE}"/>
          </ac:grpSpMkLst>
        </pc:grpChg>
        <pc:extLst>
          <p:ext xmlns:p="http://schemas.openxmlformats.org/presentationml/2006/main" uri="{D6D511B9-2390-475A-947B-AFAB55BFBCF1}">
            <pc226:cmChg xmlns:pc226="http://schemas.microsoft.com/office/powerpoint/2022/06/main/command" chg="mod">
              <pc226:chgData name="Anna-Louise Angosto" userId="d58faa55-4914-4192-8f84-95dcae7994fe" providerId="ADAL" clId="{96886D64-939F-4FD9-AF94-B861146AE7AC}" dt="2025-03-10T09:30:42.365" v="162" actId="20577"/>
              <pc2:cmMkLst xmlns:pc2="http://schemas.microsoft.com/office/powerpoint/2019/9/main/command">
                <pc:docMk/>
                <pc:sldMk cId="0" sldId="257"/>
                <pc2:cmMk id="{0DC953D0-225A-406C-901E-83C4A1F6FA5F}"/>
              </pc2:cmMkLst>
            </pc226:cmChg>
          </p:ext>
        </pc:extLst>
      </pc:sldChg>
      <pc:sldChg chg="addSp delSp modSp mod">
        <pc:chgData name="Anna-Louise Angosto" userId="d58faa55-4914-4192-8f84-95dcae7994fe" providerId="ADAL" clId="{96886D64-939F-4FD9-AF94-B861146AE7AC}" dt="2025-03-19T14:07:40.584" v="870" actId="20577"/>
        <pc:sldMkLst>
          <pc:docMk/>
          <pc:sldMk cId="0" sldId="258"/>
        </pc:sldMkLst>
        <pc:spChg chg="mod">
          <ac:chgData name="Anna-Louise Angosto" userId="d58faa55-4914-4192-8f84-95dcae7994fe" providerId="ADAL" clId="{96886D64-939F-4FD9-AF94-B861146AE7AC}" dt="2025-03-19T14:06:39.850" v="793" actId="1035"/>
          <ac:spMkLst>
            <pc:docMk/>
            <pc:sldMk cId="0" sldId="258"/>
            <ac:spMk id="9" creationId="{00000000-0000-0000-0000-000000000000}"/>
          </ac:spMkLst>
        </pc:spChg>
        <pc:spChg chg="mod">
          <ac:chgData name="Anna-Louise Angosto" userId="d58faa55-4914-4192-8f84-95dcae7994fe" providerId="ADAL" clId="{96886D64-939F-4FD9-AF94-B861146AE7AC}" dt="2025-03-10T08:52:24.489" v="60" actId="14100"/>
          <ac:spMkLst>
            <pc:docMk/>
            <pc:sldMk cId="0" sldId="258"/>
            <ac:spMk id="10" creationId="{00000000-0000-0000-0000-000000000000}"/>
          </ac:spMkLst>
        </pc:spChg>
        <pc:spChg chg="mod">
          <ac:chgData name="Anna-Louise Angosto" userId="d58faa55-4914-4192-8f84-95dcae7994fe" providerId="ADAL" clId="{96886D64-939F-4FD9-AF94-B861146AE7AC}" dt="2025-03-19T14:06:54.204" v="797" actId="1035"/>
          <ac:spMkLst>
            <pc:docMk/>
            <pc:sldMk cId="0" sldId="258"/>
            <ac:spMk id="12" creationId="{00000000-0000-0000-0000-000000000000}"/>
          </ac:spMkLst>
        </pc:spChg>
        <pc:spChg chg="mod">
          <ac:chgData name="Anna-Louise Angosto" userId="d58faa55-4914-4192-8f84-95dcae7994fe" providerId="ADAL" clId="{96886D64-939F-4FD9-AF94-B861146AE7AC}" dt="2025-03-19T14:07:11.348" v="808" actId="1036"/>
          <ac:spMkLst>
            <pc:docMk/>
            <pc:sldMk cId="0" sldId="258"/>
            <ac:spMk id="13" creationId="{00000000-0000-0000-0000-000000000000}"/>
          </ac:spMkLst>
        </pc:spChg>
        <pc:spChg chg="mod">
          <ac:chgData name="Anna-Louise Angosto" userId="d58faa55-4914-4192-8f84-95dcae7994fe" providerId="ADAL" clId="{96886D64-939F-4FD9-AF94-B861146AE7AC}" dt="2025-03-19T14:07:40.584" v="870" actId="20577"/>
          <ac:spMkLst>
            <pc:docMk/>
            <pc:sldMk cId="0" sldId="258"/>
            <ac:spMk id="14" creationId="{00000000-0000-0000-0000-000000000000}"/>
          </ac:spMkLst>
        </pc:spChg>
        <pc:spChg chg="mod">
          <ac:chgData name="Anna-Louise Angosto" userId="d58faa55-4914-4192-8f84-95dcae7994fe" providerId="ADAL" clId="{96886D64-939F-4FD9-AF94-B861146AE7AC}" dt="2025-03-19T14:06:39.850" v="793" actId="1035"/>
          <ac:spMkLst>
            <pc:docMk/>
            <pc:sldMk cId="0" sldId="258"/>
            <ac:spMk id="15" creationId="{00000000-0000-0000-0000-000000000000}"/>
          </ac:spMkLst>
        </pc:spChg>
        <pc:spChg chg="mod">
          <ac:chgData name="Anna-Louise Angosto" userId="d58faa55-4914-4192-8f84-95dcae7994fe" providerId="ADAL" clId="{96886D64-939F-4FD9-AF94-B861146AE7AC}" dt="2025-03-19T14:07:02.444" v="803" actId="1038"/>
          <ac:spMkLst>
            <pc:docMk/>
            <pc:sldMk cId="0" sldId="258"/>
            <ac:spMk id="17" creationId="{00000000-0000-0000-0000-000000000000}"/>
          </ac:spMkLst>
        </pc:spChg>
        <pc:spChg chg="mod">
          <ac:chgData name="Anna-Louise Angosto" userId="d58faa55-4914-4192-8f84-95dcae7994fe" providerId="ADAL" clId="{96886D64-939F-4FD9-AF94-B861146AE7AC}" dt="2025-03-19T14:07:11.348" v="808" actId="1036"/>
          <ac:spMkLst>
            <pc:docMk/>
            <pc:sldMk cId="0" sldId="258"/>
            <ac:spMk id="19" creationId="{00000000-0000-0000-0000-000000000000}"/>
          </ac:spMkLst>
        </pc:spChg>
        <pc:spChg chg="mod">
          <ac:chgData name="Anna-Louise Angosto" userId="d58faa55-4914-4192-8f84-95dcae7994fe" providerId="ADAL" clId="{96886D64-939F-4FD9-AF94-B861146AE7AC}" dt="2025-03-19T14:06:54.204" v="797" actId="1035"/>
          <ac:spMkLst>
            <pc:docMk/>
            <pc:sldMk cId="0" sldId="258"/>
            <ac:spMk id="20" creationId="{00000000-0000-0000-0000-000000000000}"/>
          </ac:spMkLst>
        </pc:spChg>
        <pc:spChg chg="add mod">
          <ac:chgData name="Anna-Louise Angosto" userId="d58faa55-4914-4192-8f84-95dcae7994fe" providerId="ADAL" clId="{96886D64-939F-4FD9-AF94-B861146AE7AC}" dt="2025-03-19T14:06:54.204" v="797" actId="1035"/>
          <ac:spMkLst>
            <pc:docMk/>
            <pc:sldMk cId="0" sldId="258"/>
            <ac:spMk id="21" creationId="{082D98EE-A1B4-4155-2179-996DC122032E}"/>
          </ac:spMkLst>
        </pc:spChg>
        <pc:grpChg chg="mod">
          <ac:chgData name="Anna-Louise Angosto" userId="d58faa55-4914-4192-8f84-95dcae7994fe" providerId="ADAL" clId="{96886D64-939F-4FD9-AF94-B861146AE7AC}" dt="2025-03-10T08:48:07.373" v="5" actId="14100"/>
          <ac:grpSpMkLst>
            <pc:docMk/>
            <pc:sldMk cId="0" sldId="258"/>
            <ac:grpSpMk id="6" creationId="{00000000-0000-0000-0000-000000000000}"/>
          </ac:grpSpMkLst>
        </pc:grpChg>
      </pc:sldChg>
      <pc:sldChg chg="addSp delSp modSp del mod modCm">
        <pc:chgData name="Anna-Louise Angosto" userId="d58faa55-4914-4192-8f84-95dcae7994fe" providerId="ADAL" clId="{96886D64-939F-4FD9-AF94-B861146AE7AC}" dt="2025-03-10T09:25:23.383" v="131" actId="47"/>
        <pc:sldMkLst>
          <pc:docMk/>
          <pc:sldMk cId="0" sldId="259"/>
        </pc:sldMkLst>
        <pc:extLst>
          <p:ext xmlns:p="http://schemas.openxmlformats.org/presentationml/2006/main" uri="{D6D511B9-2390-475A-947B-AFAB55BFBCF1}">
            <pc226:cmChg xmlns:pc226="http://schemas.microsoft.com/office/powerpoint/2022/06/main/command" chg="mod">
              <pc226:chgData name="Anna-Louise Angosto" userId="d58faa55-4914-4192-8f84-95dcae7994fe" providerId="ADAL" clId="{96886D64-939F-4FD9-AF94-B861146AE7AC}" dt="2025-03-10T08:58:16.553" v="128" actId="20577"/>
              <pc2:cmMkLst xmlns:pc2="http://schemas.microsoft.com/office/powerpoint/2019/9/main/command">
                <pc:docMk/>
                <pc:sldMk cId="0" sldId="259"/>
                <pc2:cmMk id="{3D027299-A56B-4FDD-BE21-F00A1C698E88}"/>
              </pc2:cmMkLst>
            </pc226:cmChg>
            <pc226:cmChg xmlns:pc226="http://schemas.microsoft.com/office/powerpoint/2022/06/main/command" chg="mod">
              <pc226:chgData name="Anna-Louise Angosto" userId="d58faa55-4914-4192-8f84-95dcae7994fe" providerId="ADAL" clId="{96886D64-939F-4FD9-AF94-B861146AE7AC}" dt="2025-03-10T08:58:16.553" v="128" actId="20577"/>
              <pc2:cmMkLst xmlns:pc2="http://schemas.microsoft.com/office/powerpoint/2019/9/main/command">
                <pc:docMk/>
                <pc:sldMk cId="0" sldId="259"/>
                <pc2:cmMk id="{C80F41DE-C172-4CB7-B209-EF8C1154C800}"/>
              </pc2:cmMkLst>
            </pc226:cmChg>
            <pc226:cmChg xmlns:pc226="http://schemas.microsoft.com/office/powerpoint/2022/06/main/command" chg="mod">
              <pc226:chgData name="Anna-Louise Angosto" userId="d58faa55-4914-4192-8f84-95dcae7994fe" providerId="ADAL" clId="{96886D64-939F-4FD9-AF94-B861146AE7AC}" dt="2025-03-10T08:58:16.553" v="128" actId="20577"/>
              <pc2:cmMkLst xmlns:pc2="http://schemas.microsoft.com/office/powerpoint/2019/9/main/command">
                <pc:docMk/>
                <pc:sldMk cId="0" sldId="259"/>
                <pc2:cmMk id="{EE90DCFD-3F0E-43EA-8C19-788515113B28}"/>
              </pc2:cmMkLst>
            </pc226:cmChg>
          </p:ext>
        </pc:extLst>
      </pc:sldChg>
      <pc:sldChg chg="addSp delSp modSp mod modCm">
        <pc:chgData name="Anna-Louise Angosto" userId="d58faa55-4914-4192-8f84-95dcae7994fe" providerId="ADAL" clId="{96886D64-939F-4FD9-AF94-B861146AE7AC}" dt="2025-03-19T14:27:57.399" v="1107" actId="20577"/>
        <pc:sldMkLst>
          <pc:docMk/>
          <pc:sldMk cId="0" sldId="260"/>
        </pc:sldMkLst>
        <pc:spChg chg="mod">
          <ac:chgData name="Anna-Louise Angosto" userId="d58faa55-4914-4192-8f84-95dcae7994fe" providerId="ADAL" clId="{96886D64-939F-4FD9-AF94-B861146AE7AC}" dt="2025-03-10T09:41:50.586" v="210" actId="113"/>
          <ac:spMkLst>
            <pc:docMk/>
            <pc:sldMk cId="0" sldId="260"/>
            <ac:spMk id="10" creationId="{00000000-0000-0000-0000-000000000000}"/>
          </ac:spMkLst>
        </pc:spChg>
        <pc:spChg chg="mod">
          <ac:chgData name="Anna-Louise Angosto" userId="d58faa55-4914-4192-8f84-95dcae7994fe" providerId="ADAL" clId="{96886D64-939F-4FD9-AF94-B861146AE7AC}" dt="2025-03-10T09:51:40.224" v="340" actId="14100"/>
          <ac:spMkLst>
            <pc:docMk/>
            <pc:sldMk cId="0" sldId="260"/>
            <ac:spMk id="11" creationId="{00000000-0000-0000-0000-000000000000}"/>
          </ac:spMkLst>
        </pc:spChg>
        <pc:spChg chg="mod">
          <ac:chgData name="Anna-Louise Angosto" userId="d58faa55-4914-4192-8f84-95dcae7994fe" providerId="ADAL" clId="{96886D64-939F-4FD9-AF94-B861146AE7AC}" dt="2025-03-19T14:27:57.399" v="1107" actId="20577"/>
          <ac:spMkLst>
            <pc:docMk/>
            <pc:sldMk cId="0" sldId="260"/>
            <ac:spMk id="12" creationId="{00000000-0000-0000-0000-000000000000}"/>
          </ac:spMkLst>
        </pc:spChg>
        <pc:spChg chg="mod">
          <ac:chgData name="Anna-Louise Angosto" userId="d58faa55-4914-4192-8f84-95dcae7994fe" providerId="ADAL" clId="{96886D64-939F-4FD9-AF94-B861146AE7AC}" dt="2025-03-10T08:51:28.988" v="50"/>
          <ac:spMkLst>
            <pc:docMk/>
            <pc:sldMk cId="0" sldId="260"/>
            <ac:spMk id="16" creationId="{0E639EC0-614A-BE72-2803-787A558DFBF9}"/>
          </ac:spMkLst>
        </pc:spChg>
        <pc:spChg chg="mod">
          <ac:chgData name="Anna-Louise Angosto" userId="d58faa55-4914-4192-8f84-95dcae7994fe" providerId="ADAL" clId="{96886D64-939F-4FD9-AF94-B861146AE7AC}" dt="2025-03-10T08:51:28.988" v="50"/>
          <ac:spMkLst>
            <pc:docMk/>
            <pc:sldMk cId="0" sldId="260"/>
            <ac:spMk id="17" creationId="{336B2672-7935-0DEB-A4A4-47AC2CC7121B}"/>
          </ac:spMkLst>
        </pc:spChg>
        <pc:spChg chg="add mod">
          <ac:chgData name="Anna-Louise Angosto" userId="d58faa55-4914-4192-8f84-95dcae7994fe" providerId="ADAL" clId="{96886D64-939F-4FD9-AF94-B861146AE7AC}" dt="2025-03-10T08:52:45.070" v="63" actId="1035"/>
          <ac:spMkLst>
            <pc:docMk/>
            <pc:sldMk cId="0" sldId="260"/>
            <ac:spMk id="18" creationId="{25719B2F-E1EE-331D-5388-5B15BA3D57A5}"/>
          </ac:spMkLst>
        </pc:spChg>
        <pc:grpChg chg="add mod ord">
          <ac:chgData name="Anna-Louise Angosto" userId="d58faa55-4914-4192-8f84-95dcae7994fe" providerId="ADAL" clId="{96886D64-939F-4FD9-AF94-B861146AE7AC}" dt="2025-03-10T08:51:33.590" v="51" actId="167"/>
          <ac:grpSpMkLst>
            <pc:docMk/>
            <pc:sldMk cId="0" sldId="260"/>
            <ac:grpSpMk id="15" creationId="{B80E0E30-DC05-8469-20E8-EBA8A2ECD876}"/>
          </ac:grpSpMkLst>
        </pc:grpChg>
        <pc:extLst>
          <p:ext xmlns:p="http://schemas.openxmlformats.org/presentationml/2006/main" uri="{D6D511B9-2390-475A-947B-AFAB55BFBCF1}">
            <pc226:cmChg xmlns:pc226="http://schemas.microsoft.com/office/powerpoint/2022/06/main/command" chg="mod">
              <pc226:chgData name="Anna-Louise Angosto" userId="d58faa55-4914-4192-8f84-95dcae7994fe" providerId="ADAL" clId="{96886D64-939F-4FD9-AF94-B861146AE7AC}" dt="2025-03-10T09:49:02.310" v="336" actId="20577"/>
              <pc2:cmMkLst xmlns:pc2="http://schemas.microsoft.com/office/powerpoint/2019/9/main/command">
                <pc:docMk/>
                <pc:sldMk cId="0" sldId="260"/>
                <pc2:cmMk id="{0CE86B49-EC34-4527-B7DD-6642FC00B582}"/>
              </pc2:cmMkLst>
            </pc226:cmChg>
          </p:ext>
        </pc:extLst>
      </pc:sldChg>
      <pc:sldChg chg="addSp delSp modSp mod">
        <pc:chgData name="Anna-Louise Angosto" userId="d58faa55-4914-4192-8f84-95dcae7994fe" providerId="ADAL" clId="{96886D64-939F-4FD9-AF94-B861146AE7AC}" dt="2025-03-19T14:31:07.044" v="1108" actId="20577"/>
        <pc:sldMkLst>
          <pc:docMk/>
          <pc:sldMk cId="0" sldId="261"/>
        </pc:sldMkLst>
        <pc:spChg chg="mod">
          <ac:chgData name="Anna-Louise Angosto" userId="d58faa55-4914-4192-8f84-95dcae7994fe" providerId="ADAL" clId="{96886D64-939F-4FD9-AF94-B861146AE7AC}" dt="2025-03-10T09:42:07.905" v="215" actId="113"/>
          <ac:spMkLst>
            <pc:docMk/>
            <pc:sldMk cId="0" sldId="261"/>
            <ac:spMk id="10" creationId="{00000000-0000-0000-0000-000000000000}"/>
          </ac:spMkLst>
        </pc:spChg>
        <pc:spChg chg="mod">
          <ac:chgData name="Anna-Louise Angosto" userId="d58faa55-4914-4192-8f84-95dcae7994fe" providerId="ADAL" clId="{96886D64-939F-4FD9-AF94-B861146AE7AC}" dt="2025-03-19T14:31:07.044" v="1108" actId="20577"/>
          <ac:spMkLst>
            <pc:docMk/>
            <pc:sldMk cId="0" sldId="261"/>
            <ac:spMk id="14" creationId="{00000000-0000-0000-0000-000000000000}"/>
          </ac:spMkLst>
        </pc:spChg>
        <pc:spChg chg="mod">
          <ac:chgData name="Anna-Louise Angosto" userId="d58faa55-4914-4192-8f84-95dcae7994fe" providerId="ADAL" clId="{96886D64-939F-4FD9-AF94-B861146AE7AC}" dt="2025-03-10T08:51:36.682" v="53"/>
          <ac:spMkLst>
            <pc:docMk/>
            <pc:sldMk cId="0" sldId="261"/>
            <ac:spMk id="17" creationId="{C85DF7A7-990C-F6C7-7962-797742BAF8AD}"/>
          </ac:spMkLst>
        </pc:spChg>
        <pc:spChg chg="mod">
          <ac:chgData name="Anna-Louise Angosto" userId="d58faa55-4914-4192-8f84-95dcae7994fe" providerId="ADAL" clId="{96886D64-939F-4FD9-AF94-B861146AE7AC}" dt="2025-03-10T08:51:36.682" v="53"/>
          <ac:spMkLst>
            <pc:docMk/>
            <pc:sldMk cId="0" sldId="261"/>
            <ac:spMk id="18" creationId="{2AF4D338-16A4-90B0-C5CF-8EBC67F51400}"/>
          </ac:spMkLst>
        </pc:spChg>
        <pc:spChg chg="add mod">
          <ac:chgData name="Anna-Louise Angosto" userId="d58faa55-4914-4192-8f84-95dcae7994fe" providerId="ADAL" clId="{96886D64-939F-4FD9-AF94-B861146AE7AC}" dt="2025-03-10T08:52:53.552" v="66" actId="1076"/>
          <ac:spMkLst>
            <pc:docMk/>
            <pc:sldMk cId="0" sldId="261"/>
            <ac:spMk id="19" creationId="{8F40599D-2EAA-13EA-6FDF-2C2E102660F2}"/>
          </ac:spMkLst>
        </pc:spChg>
        <pc:grpChg chg="add mod ord">
          <ac:chgData name="Anna-Louise Angosto" userId="d58faa55-4914-4192-8f84-95dcae7994fe" providerId="ADAL" clId="{96886D64-939F-4FD9-AF94-B861146AE7AC}" dt="2025-03-10T08:51:41.549" v="54" actId="167"/>
          <ac:grpSpMkLst>
            <pc:docMk/>
            <pc:sldMk cId="0" sldId="261"/>
            <ac:grpSpMk id="16" creationId="{DAA36354-CBA5-A109-2791-00945B5B92BE}"/>
          </ac:grpSpMkLst>
        </pc:grpChg>
      </pc:sldChg>
      <pc:sldChg chg="addSp delSp modSp mod modCm">
        <pc:chgData name="Anna-Louise Angosto" userId="d58faa55-4914-4192-8f84-95dcae7994fe" providerId="ADAL" clId="{96886D64-939F-4FD9-AF94-B861146AE7AC}" dt="2025-03-10T14:50:46.089" v="667" actId="20577"/>
        <pc:sldMkLst>
          <pc:docMk/>
          <pc:sldMk cId="0" sldId="262"/>
        </pc:sldMkLst>
        <pc:spChg chg="mod">
          <ac:chgData name="Anna-Louise Angosto" userId="d58faa55-4914-4192-8f84-95dcae7994fe" providerId="ADAL" clId="{96886D64-939F-4FD9-AF94-B861146AE7AC}" dt="2025-03-10T14:50:46.089" v="667" actId="20577"/>
          <ac:spMkLst>
            <pc:docMk/>
            <pc:sldMk cId="0" sldId="262"/>
            <ac:spMk id="14" creationId="{00000000-0000-0000-0000-000000000000}"/>
          </ac:spMkLst>
        </pc:spChg>
        <pc:spChg chg="mod">
          <ac:chgData name="Anna-Louise Angosto" userId="d58faa55-4914-4192-8f84-95dcae7994fe" providerId="ADAL" clId="{96886D64-939F-4FD9-AF94-B861146AE7AC}" dt="2025-03-10T08:51:47.731" v="56"/>
          <ac:spMkLst>
            <pc:docMk/>
            <pc:sldMk cId="0" sldId="262"/>
            <ac:spMk id="17" creationId="{6FA1396E-49B3-D8CF-8D01-89CF174C3B5B}"/>
          </ac:spMkLst>
        </pc:spChg>
        <pc:spChg chg="mod">
          <ac:chgData name="Anna-Louise Angosto" userId="d58faa55-4914-4192-8f84-95dcae7994fe" providerId="ADAL" clId="{96886D64-939F-4FD9-AF94-B861146AE7AC}" dt="2025-03-10T08:51:47.731" v="56"/>
          <ac:spMkLst>
            <pc:docMk/>
            <pc:sldMk cId="0" sldId="262"/>
            <ac:spMk id="18" creationId="{829D69F0-D651-10AE-2AE8-ECA1743309D5}"/>
          </ac:spMkLst>
        </pc:spChg>
        <pc:spChg chg="add mod">
          <ac:chgData name="Anna-Louise Angosto" userId="d58faa55-4914-4192-8f84-95dcae7994fe" providerId="ADAL" clId="{96886D64-939F-4FD9-AF94-B861146AE7AC}" dt="2025-03-10T08:53:02.395" v="69" actId="1076"/>
          <ac:spMkLst>
            <pc:docMk/>
            <pc:sldMk cId="0" sldId="262"/>
            <ac:spMk id="19" creationId="{21327F80-F4BE-054B-4529-23623E9A5BDE}"/>
          </ac:spMkLst>
        </pc:spChg>
        <pc:grpChg chg="add mod">
          <ac:chgData name="Anna-Louise Angosto" userId="d58faa55-4914-4192-8f84-95dcae7994fe" providerId="ADAL" clId="{96886D64-939F-4FD9-AF94-B861146AE7AC}" dt="2025-03-10T08:51:47.731" v="56"/>
          <ac:grpSpMkLst>
            <pc:docMk/>
            <pc:sldMk cId="0" sldId="262"/>
            <ac:grpSpMk id="16" creationId="{B0336AB4-FC44-BDA5-7095-34614DB72782}"/>
          </ac:grpSpMkLst>
        </pc:grpChg>
        <pc:extLst>
          <p:ext xmlns:p="http://schemas.openxmlformats.org/presentationml/2006/main" uri="{D6D511B9-2390-475A-947B-AFAB55BFBCF1}">
            <pc226:cmChg xmlns:pc226="http://schemas.microsoft.com/office/powerpoint/2022/06/main/command" chg="mod">
              <pc226:chgData name="Anna-Louise Angosto" userId="d58faa55-4914-4192-8f84-95dcae7994fe" providerId="ADAL" clId="{96886D64-939F-4FD9-AF94-B861146AE7AC}" dt="2025-03-10T14:50:46.089" v="667" actId="20577"/>
              <pc2:cmMkLst xmlns:pc2="http://schemas.microsoft.com/office/powerpoint/2019/9/main/command">
                <pc:docMk/>
                <pc:sldMk cId="0" sldId="262"/>
                <pc2:cmMk id="{693E4CC5-D990-4D5F-8ABA-C5A6A536A14B}"/>
              </pc2:cmMkLst>
            </pc226:cmChg>
            <pc226:cmChg xmlns:pc226="http://schemas.microsoft.com/office/powerpoint/2022/06/main/command" chg="mod">
              <pc226:chgData name="Anna-Louise Angosto" userId="d58faa55-4914-4192-8f84-95dcae7994fe" providerId="ADAL" clId="{96886D64-939F-4FD9-AF94-B861146AE7AC}" dt="2025-03-10T14:50:46.089" v="667" actId="20577"/>
              <pc2:cmMkLst xmlns:pc2="http://schemas.microsoft.com/office/powerpoint/2019/9/main/command">
                <pc:docMk/>
                <pc:sldMk cId="0" sldId="262"/>
                <pc2:cmMk id="{D17306E8-6C0C-4A4F-9E34-181D241C9D75}"/>
              </pc2:cmMkLst>
            </pc226:cmChg>
          </p:ext>
        </pc:extLst>
      </pc:sldChg>
      <pc:sldChg chg="addSp delSp modSp mod">
        <pc:chgData name="Anna-Louise Angosto" userId="d58faa55-4914-4192-8f84-95dcae7994fe" providerId="ADAL" clId="{96886D64-939F-4FD9-AF94-B861146AE7AC}" dt="2025-03-19T14:37:52.574" v="1421" actId="1036"/>
        <pc:sldMkLst>
          <pc:docMk/>
          <pc:sldMk cId="0" sldId="263"/>
        </pc:sldMkLst>
        <pc:spChg chg="mod">
          <ac:chgData name="Anna-Louise Angosto" userId="d58faa55-4914-4192-8f84-95dcae7994fe" providerId="ADAL" clId="{96886D64-939F-4FD9-AF94-B861146AE7AC}" dt="2025-03-19T14:37:52.574" v="1421" actId="1036"/>
          <ac:spMkLst>
            <pc:docMk/>
            <pc:sldMk cId="0" sldId="263"/>
            <ac:spMk id="10" creationId="{00000000-0000-0000-0000-000000000000}"/>
          </ac:spMkLst>
        </pc:spChg>
        <pc:spChg chg="mod">
          <ac:chgData name="Anna-Louise Angosto" userId="d58faa55-4914-4192-8f84-95dcae7994fe" providerId="ADAL" clId="{96886D64-939F-4FD9-AF94-B861146AE7AC}" dt="2025-03-10T08:51:51.664" v="58"/>
          <ac:spMkLst>
            <pc:docMk/>
            <pc:sldMk cId="0" sldId="263"/>
            <ac:spMk id="14" creationId="{3B98E534-ABA1-2CBA-7DAB-59B340E72310}"/>
          </ac:spMkLst>
        </pc:spChg>
        <pc:spChg chg="mod">
          <ac:chgData name="Anna-Louise Angosto" userId="d58faa55-4914-4192-8f84-95dcae7994fe" providerId="ADAL" clId="{96886D64-939F-4FD9-AF94-B861146AE7AC}" dt="2025-03-10T08:51:51.664" v="58"/>
          <ac:spMkLst>
            <pc:docMk/>
            <pc:sldMk cId="0" sldId="263"/>
            <ac:spMk id="15" creationId="{7F1044C6-4509-A941-7822-0C8DA1625F7C}"/>
          </ac:spMkLst>
        </pc:spChg>
        <pc:spChg chg="add mod">
          <ac:chgData name="Anna-Louise Angosto" userId="d58faa55-4914-4192-8f84-95dcae7994fe" providerId="ADAL" clId="{96886D64-939F-4FD9-AF94-B861146AE7AC}" dt="2025-03-19T14:37:52.574" v="1421" actId="1036"/>
          <ac:spMkLst>
            <pc:docMk/>
            <pc:sldMk cId="0" sldId="263"/>
            <ac:spMk id="16" creationId="{6807DF09-051B-F605-060D-8FD17EFC3D49}"/>
          </ac:spMkLst>
        </pc:spChg>
        <pc:spChg chg="add mod">
          <ac:chgData name="Anna-Louise Angosto" userId="d58faa55-4914-4192-8f84-95dcae7994fe" providerId="ADAL" clId="{96886D64-939F-4FD9-AF94-B861146AE7AC}" dt="2025-03-19T14:23:09.345" v="1035" actId="1076"/>
          <ac:spMkLst>
            <pc:docMk/>
            <pc:sldMk cId="0" sldId="263"/>
            <ac:spMk id="21" creationId="{BFC5371C-7089-89B6-132E-E43F6BA2ABC3}"/>
          </ac:spMkLst>
        </pc:spChg>
        <pc:grpChg chg="add mod">
          <ac:chgData name="Anna-Louise Angosto" userId="d58faa55-4914-4192-8f84-95dcae7994fe" providerId="ADAL" clId="{96886D64-939F-4FD9-AF94-B861146AE7AC}" dt="2025-03-10T08:51:51.664" v="58"/>
          <ac:grpSpMkLst>
            <pc:docMk/>
            <pc:sldMk cId="0" sldId="263"/>
            <ac:grpSpMk id="13" creationId="{6E232496-741D-BFD4-26F5-658B49E2A000}"/>
          </ac:grpSpMkLst>
        </pc:grpChg>
      </pc:sldChg>
      <pc:sldChg chg="addSp delSp modSp add mod">
        <pc:chgData name="Anna-Louise Angosto" userId="d58faa55-4914-4192-8f84-95dcae7994fe" providerId="ADAL" clId="{96886D64-939F-4FD9-AF94-B861146AE7AC}" dt="2025-03-19T14:35:30.745" v="1351" actId="122"/>
        <pc:sldMkLst>
          <pc:docMk/>
          <pc:sldMk cId="2147246918" sldId="264"/>
        </pc:sldMkLst>
        <pc:spChg chg="add mod">
          <ac:chgData name="Anna-Louise Angosto" userId="d58faa55-4914-4192-8f84-95dcae7994fe" providerId="ADAL" clId="{96886D64-939F-4FD9-AF94-B861146AE7AC}" dt="2025-03-19T14:35:30.745" v="1351" actId="122"/>
          <ac:spMkLst>
            <pc:docMk/>
            <pc:sldMk cId="2147246918" sldId="264"/>
            <ac:spMk id="3" creationId="{2380BEC8-E0C5-836C-8C74-133E3FE24870}"/>
          </ac:spMkLst>
        </pc:spChg>
        <pc:spChg chg="mod">
          <ac:chgData name="Anna-Louise Angosto" userId="d58faa55-4914-4192-8f84-95dcae7994fe" providerId="ADAL" clId="{96886D64-939F-4FD9-AF94-B861146AE7AC}" dt="2025-03-19T14:35:01.446" v="1347" actId="1076"/>
          <ac:spMkLst>
            <pc:docMk/>
            <pc:sldMk cId="2147246918" sldId="264"/>
            <ac:spMk id="10" creationId="{0AF05D6B-F397-952C-A2A7-3796C6818598}"/>
          </ac:spMkLst>
        </pc:spChg>
        <pc:spChg chg="mod">
          <ac:chgData name="Anna-Louise Angosto" userId="d58faa55-4914-4192-8f84-95dcae7994fe" providerId="ADAL" clId="{96886D64-939F-4FD9-AF94-B861146AE7AC}" dt="2025-03-19T14:34:58.225" v="1346" actId="1036"/>
          <ac:spMkLst>
            <pc:docMk/>
            <pc:sldMk cId="2147246918" sldId="264"/>
            <ac:spMk id="16" creationId="{1DBD75C7-69F9-C9E2-80A9-FE161A2C4A37}"/>
          </ac:spMkLst>
        </pc:spChg>
      </pc:sldChg>
    </pc:docChg>
  </pc:docChgLst>
  <pc:docChgLst>
    <pc:chgData name="Anna-Louise Angosto" userId="d58faa55-4914-4192-8f84-95dcae7994fe" providerId="ADAL" clId="{45411A1B-E139-4E7C-B340-2B71614DB815}"/>
    <pc:docChg chg="undo redo custSel modSld">
      <pc:chgData name="Anna-Louise Angosto" userId="d58faa55-4914-4192-8f84-95dcae7994fe" providerId="ADAL" clId="{45411A1B-E139-4E7C-B340-2B71614DB815}" dt="2025-04-23T14:12:19.368" v="585" actId="20577"/>
      <pc:docMkLst>
        <pc:docMk/>
      </pc:docMkLst>
      <pc:sldChg chg="addSp modSp mod">
        <pc:chgData name="Anna-Louise Angosto" userId="d58faa55-4914-4192-8f84-95dcae7994fe" providerId="ADAL" clId="{45411A1B-E139-4E7C-B340-2B71614DB815}" dt="2025-04-15T10:16:50.778" v="326" actId="404"/>
        <pc:sldMkLst>
          <pc:docMk/>
          <pc:sldMk cId="0" sldId="257"/>
        </pc:sldMkLst>
        <pc:spChg chg="mod">
          <ac:chgData name="Anna-Louise Angosto" userId="d58faa55-4914-4192-8f84-95dcae7994fe" providerId="ADAL" clId="{45411A1B-E139-4E7C-B340-2B71614DB815}" dt="2025-04-15T10:10:35.424" v="277" actId="1037"/>
          <ac:spMkLst>
            <pc:docMk/>
            <pc:sldMk cId="0" sldId="257"/>
            <ac:spMk id="10" creationId="{00000000-0000-0000-0000-000000000000}"/>
          </ac:spMkLst>
        </pc:spChg>
        <pc:spChg chg="mod">
          <ac:chgData name="Anna-Louise Angosto" userId="d58faa55-4914-4192-8f84-95dcae7994fe" providerId="ADAL" clId="{45411A1B-E139-4E7C-B340-2B71614DB815}" dt="2025-04-15T10:10:35.424" v="277" actId="1037"/>
          <ac:spMkLst>
            <pc:docMk/>
            <pc:sldMk cId="0" sldId="257"/>
            <ac:spMk id="11" creationId="{00000000-0000-0000-0000-000000000000}"/>
          </ac:spMkLst>
        </pc:spChg>
        <pc:spChg chg="mod">
          <ac:chgData name="Anna-Louise Angosto" userId="d58faa55-4914-4192-8f84-95dcae7994fe" providerId="ADAL" clId="{45411A1B-E139-4E7C-B340-2B71614DB815}" dt="2025-04-15T10:07:57.477" v="243" actId="1076"/>
          <ac:spMkLst>
            <pc:docMk/>
            <pc:sldMk cId="0" sldId="257"/>
            <ac:spMk id="12" creationId="{00000000-0000-0000-0000-000000000000}"/>
          </ac:spMkLst>
        </pc:spChg>
        <pc:spChg chg="mod">
          <ac:chgData name="Anna-Louise Angosto" userId="d58faa55-4914-4192-8f84-95dcae7994fe" providerId="ADAL" clId="{45411A1B-E139-4E7C-B340-2B71614DB815}" dt="2025-04-15T10:10:35.424" v="277" actId="1037"/>
          <ac:spMkLst>
            <pc:docMk/>
            <pc:sldMk cId="0" sldId="257"/>
            <ac:spMk id="13" creationId="{00000000-0000-0000-0000-000000000000}"/>
          </ac:spMkLst>
        </pc:spChg>
        <pc:spChg chg="mod">
          <ac:chgData name="Anna-Louise Angosto" userId="d58faa55-4914-4192-8f84-95dcae7994fe" providerId="ADAL" clId="{45411A1B-E139-4E7C-B340-2B71614DB815}" dt="2025-04-15T10:07:28.255" v="236" actId="113"/>
          <ac:spMkLst>
            <pc:docMk/>
            <pc:sldMk cId="0" sldId="257"/>
            <ac:spMk id="14" creationId="{00000000-0000-0000-0000-000000000000}"/>
          </ac:spMkLst>
        </pc:spChg>
        <pc:spChg chg="mod">
          <ac:chgData name="Anna-Louise Angosto" userId="d58faa55-4914-4192-8f84-95dcae7994fe" providerId="ADAL" clId="{45411A1B-E139-4E7C-B340-2B71614DB815}" dt="2025-04-15T10:10:27.680" v="271" actId="403"/>
          <ac:spMkLst>
            <pc:docMk/>
            <pc:sldMk cId="0" sldId="257"/>
            <ac:spMk id="15" creationId="{00000000-0000-0000-0000-000000000000}"/>
          </ac:spMkLst>
        </pc:spChg>
        <pc:spChg chg="mod">
          <ac:chgData name="Anna-Louise Angosto" userId="d58faa55-4914-4192-8f84-95dcae7994fe" providerId="ADAL" clId="{45411A1B-E139-4E7C-B340-2B71614DB815}" dt="2025-04-15T10:16:50.778" v="326" actId="404"/>
          <ac:spMkLst>
            <pc:docMk/>
            <pc:sldMk cId="0" sldId="257"/>
            <ac:spMk id="16" creationId="{00000000-0000-0000-0000-000000000000}"/>
          </ac:spMkLst>
        </pc:spChg>
        <pc:spChg chg="mod">
          <ac:chgData name="Anna-Louise Angosto" userId="d58faa55-4914-4192-8f84-95dcae7994fe" providerId="ADAL" clId="{45411A1B-E139-4E7C-B340-2B71614DB815}" dt="2025-04-15T10:07:21.300" v="235" actId="2711"/>
          <ac:spMkLst>
            <pc:docMk/>
            <pc:sldMk cId="0" sldId="257"/>
            <ac:spMk id="18" creationId="{93C8B7B9-03FF-6062-A809-896050EA39B2}"/>
          </ac:spMkLst>
        </pc:spChg>
        <pc:spChg chg="mod">
          <ac:chgData name="Anna-Louise Angosto" userId="d58faa55-4914-4192-8f84-95dcae7994fe" providerId="ADAL" clId="{45411A1B-E139-4E7C-B340-2B71614DB815}" dt="2025-04-15T10:07:21.300" v="235" actId="2711"/>
          <ac:spMkLst>
            <pc:docMk/>
            <pc:sldMk cId="0" sldId="257"/>
            <ac:spMk id="19" creationId="{FA6C3C07-D9CB-8F8C-578F-A8D404A5DB25}"/>
          </ac:spMkLst>
        </pc:spChg>
        <pc:spChg chg="mod">
          <ac:chgData name="Anna-Louise Angosto" userId="d58faa55-4914-4192-8f84-95dcae7994fe" providerId="ADAL" clId="{45411A1B-E139-4E7C-B340-2B71614DB815}" dt="2025-04-15T10:07:21.300" v="235" actId="2711"/>
          <ac:spMkLst>
            <pc:docMk/>
            <pc:sldMk cId="0" sldId="257"/>
            <ac:spMk id="23" creationId="{9A107838-343D-B039-27B6-27073814405E}"/>
          </ac:spMkLst>
        </pc:spChg>
      </pc:sldChg>
      <pc:sldChg chg="addSp delSp modSp mod">
        <pc:chgData name="Anna-Louise Angosto" userId="d58faa55-4914-4192-8f84-95dcae7994fe" providerId="ADAL" clId="{45411A1B-E139-4E7C-B340-2B71614DB815}" dt="2025-04-23T14:12:19.368" v="585" actId="20577"/>
        <pc:sldMkLst>
          <pc:docMk/>
          <pc:sldMk cId="0" sldId="258"/>
        </pc:sldMkLst>
        <pc:spChg chg="add mod">
          <ac:chgData name="Anna-Louise Angosto" userId="d58faa55-4914-4192-8f84-95dcae7994fe" providerId="ADAL" clId="{45411A1B-E139-4E7C-B340-2B71614DB815}" dt="2025-04-15T10:16:59.600" v="328"/>
          <ac:spMkLst>
            <pc:docMk/>
            <pc:sldMk cId="0" sldId="258"/>
            <ac:spMk id="2" creationId="{F5A2249F-8ADE-7578-4B0F-19DF6C2602A7}"/>
          </ac:spMkLst>
        </pc:spChg>
        <pc:spChg chg="mod">
          <ac:chgData name="Anna-Louise Angosto" userId="d58faa55-4914-4192-8f84-95dcae7994fe" providerId="ADAL" clId="{45411A1B-E139-4E7C-B340-2B71614DB815}" dt="2025-04-15T10:08:17.132" v="245" actId="2711"/>
          <ac:spMkLst>
            <pc:docMk/>
            <pc:sldMk cId="0" sldId="258"/>
            <ac:spMk id="7" creationId="{00000000-0000-0000-0000-000000000000}"/>
          </ac:spMkLst>
        </pc:spChg>
        <pc:spChg chg="mod">
          <ac:chgData name="Anna-Louise Angosto" userId="d58faa55-4914-4192-8f84-95dcae7994fe" providerId="ADAL" clId="{45411A1B-E139-4E7C-B340-2B71614DB815}" dt="2025-04-15T10:08:17.132" v="245" actId="2711"/>
          <ac:spMkLst>
            <pc:docMk/>
            <pc:sldMk cId="0" sldId="258"/>
            <ac:spMk id="9" creationId="{00000000-0000-0000-0000-000000000000}"/>
          </ac:spMkLst>
        </pc:spChg>
        <pc:spChg chg="mod">
          <ac:chgData name="Anna-Louise Angosto" userId="d58faa55-4914-4192-8f84-95dcae7994fe" providerId="ADAL" clId="{45411A1B-E139-4E7C-B340-2B71614DB815}" dt="2025-04-15T10:08:17.132" v="245" actId="2711"/>
          <ac:spMkLst>
            <pc:docMk/>
            <pc:sldMk cId="0" sldId="258"/>
            <ac:spMk id="10" creationId="{00000000-0000-0000-0000-000000000000}"/>
          </ac:spMkLst>
        </pc:spChg>
        <pc:spChg chg="mod">
          <ac:chgData name="Anna-Louise Angosto" userId="d58faa55-4914-4192-8f84-95dcae7994fe" providerId="ADAL" clId="{45411A1B-E139-4E7C-B340-2B71614DB815}" dt="2025-04-15T10:00:45.271" v="135" actId="1036"/>
          <ac:spMkLst>
            <pc:docMk/>
            <pc:sldMk cId="0" sldId="258"/>
            <ac:spMk id="12" creationId="{00000000-0000-0000-0000-000000000000}"/>
          </ac:spMkLst>
        </pc:spChg>
        <pc:spChg chg="mod">
          <ac:chgData name="Anna-Louise Angosto" userId="d58faa55-4914-4192-8f84-95dcae7994fe" providerId="ADAL" clId="{45411A1B-E139-4E7C-B340-2B71614DB815}" dt="2025-04-15T10:10:02.339" v="263" actId="1036"/>
          <ac:spMkLst>
            <pc:docMk/>
            <pc:sldMk cId="0" sldId="258"/>
            <ac:spMk id="13" creationId="{00000000-0000-0000-0000-000000000000}"/>
          </ac:spMkLst>
        </pc:spChg>
        <pc:spChg chg="mod">
          <ac:chgData name="Anna-Louise Angosto" userId="d58faa55-4914-4192-8f84-95dcae7994fe" providerId="ADAL" clId="{45411A1B-E139-4E7C-B340-2B71614DB815}" dt="2025-04-15T10:08:39.160" v="250" actId="1076"/>
          <ac:spMkLst>
            <pc:docMk/>
            <pc:sldMk cId="0" sldId="258"/>
            <ac:spMk id="14" creationId="{00000000-0000-0000-0000-000000000000}"/>
          </ac:spMkLst>
        </pc:spChg>
        <pc:spChg chg="mod">
          <ac:chgData name="Anna-Louise Angosto" userId="d58faa55-4914-4192-8f84-95dcae7994fe" providerId="ADAL" clId="{45411A1B-E139-4E7C-B340-2B71614DB815}" dt="2025-04-15T10:08:24.271" v="246" actId="113"/>
          <ac:spMkLst>
            <pc:docMk/>
            <pc:sldMk cId="0" sldId="258"/>
            <ac:spMk id="15" creationId="{00000000-0000-0000-0000-000000000000}"/>
          </ac:spMkLst>
        </pc:spChg>
        <pc:spChg chg="mod">
          <ac:chgData name="Anna-Louise Angosto" userId="d58faa55-4914-4192-8f84-95dcae7994fe" providerId="ADAL" clId="{45411A1B-E139-4E7C-B340-2B71614DB815}" dt="2025-04-15T10:10:08.733" v="268" actId="404"/>
          <ac:spMkLst>
            <pc:docMk/>
            <pc:sldMk cId="0" sldId="258"/>
            <ac:spMk id="16" creationId="{00000000-0000-0000-0000-000000000000}"/>
          </ac:spMkLst>
        </pc:spChg>
        <pc:spChg chg="mod">
          <ac:chgData name="Anna-Louise Angosto" userId="d58faa55-4914-4192-8f84-95dcae7994fe" providerId="ADAL" clId="{45411A1B-E139-4E7C-B340-2B71614DB815}" dt="2025-04-15T10:10:02.339" v="263" actId="1036"/>
          <ac:spMkLst>
            <pc:docMk/>
            <pc:sldMk cId="0" sldId="258"/>
            <ac:spMk id="17" creationId="{00000000-0000-0000-0000-000000000000}"/>
          </ac:spMkLst>
        </pc:spChg>
        <pc:spChg chg="mod">
          <ac:chgData name="Anna-Louise Angosto" userId="d58faa55-4914-4192-8f84-95dcae7994fe" providerId="ADAL" clId="{45411A1B-E139-4E7C-B340-2B71614DB815}" dt="2025-04-15T10:10:02.339" v="263" actId="1036"/>
          <ac:spMkLst>
            <pc:docMk/>
            <pc:sldMk cId="0" sldId="258"/>
            <ac:spMk id="19" creationId="{00000000-0000-0000-0000-000000000000}"/>
          </ac:spMkLst>
        </pc:spChg>
        <pc:spChg chg="mod">
          <ac:chgData name="Anna-Louise Angosto" userId="d58faa55-4914-4192-8f84-95dcae7994fe" providerId="ADAL" clId="{45411A1B-E139-4E7C-B340-2B71614DB815}" dt="2025-04-23T14:12:19.368" v="585" actId="20577"/>
          <ac:spMkLst>
            <pc:docMk/>
            <pc:sldMk cId="0" sldId="258"/>
            <ac:spMk id="20" creationId="{00000000-0000-0000-0000-000000000000}"/>
          </ac:spMkLst>
        </pc:spChg>
        <pc:spChg chg="mod">
          <ac:chgData name="Anna-Louise Angosto" userId="d58faa55-4914-4192-8f84-95dcae7994fe" providerId="ADAL" clId="{45411A1B-E139-4E7C-B340-2B71614DB815}" dt="2025-04-15T10:10:02.339" v="263" actId="1036"/>
          <ac:spMkLst>
            <pc:docMk/>
            <pc:sldMk cId="0" sldId="258"/>
            <ac:spMk id="21" creationId="{082D98EE-A1B4-4155-2179-996DC122032E}"/>
          </ac:spMkLst>
        </pc:spChg>
      </pc:sldChg>
      <pc:sldChg chg="addSp delSp modSp mod">
        <pc:chgData name="Anna-Louise Angosto" userId="d58faa55-4914-4192-8f84-95dcae7994fe" providerId="ADAL" clId="{45411A1B-E139-4E7C-B340-2B71614DB815}" dt="2025-04-15T10:21:05.482" v="374" actId="20577"/>
        <pc:sldMkLst>
          <pc:docMk/>
          <pc:sldMk cId="0" sldId="260"/>
        </pc:sldMkLst>
        <pc:spChg chg="add mod">
          <ac:chgData name="Anna-Louise Angosto" userId="d58faa55-4914-4192-8f84-95dcae7994fe" providerId="ADAL" clId="{45411A1B-E139-4E7C-B340-2B71614DB815}" dt="2025-04-15T10:17:05.464" v="330"/>
          <ac:spMkLst>
            <pc:docMk/>
            <pc:sldMk cId="0" sldId="260"/>
            <ac:spMk id="2" creationId="{B0E1E438-3AF4-AFE5-0D5E-53CE059E47F9}"/>
          </ac:spMkLst>
        </pc:spChg>
        <pc:spChg chg="mod">
          <ac:chgData name="Anna-Louise Angosto" userId="d58faa55-4914-4192-8f84-95dcae7994fe" providerId="ADAL" clId="{45411A1B-E139-4E7C-B340-2B71614DB815}" dt="2025-04-15T10:11:09.193" v="280" actId="255"/>
          <ac:spMkLst>
            <pc:docMk/>
            <pc:sldMk cId="0" sldId="260"/>
            <ac:spMk id="9" creationId="{00000000-0000-0000-0000-000000000000}"/>
          </ac:spMkLst>
        </pc:spChg>
        <pc:spChg chg="mod">
          <ac:chgData name="Anna-Louise Angosto" userId="d58faa55-4914-4192-8f84-95dcae7994fe" providerId="ADAL" clId="{45411A1B-E139-4E7C-B340-2B71614DB815}" dt="2025-04-15T10:20:46.901" v="363" actId="1035"/>
          <ac:spMkLst>
            <pc:docMk/>
            <pc:sldMk cId="0" sldId="260"/>
            <ac:spMk id="10" creationId="{00000000-0000-0000-0000-000000000000}"/>
          </ac:spMkLst>
        </pc:spChg>
        <pc:spChg chg="mod">
          <ac:chgData name="Anna-Louise Angosto" userId="d58faa55-4914-4192-8f84-95dcae7994fe" providerId="ADAL" clId="{45411A1B-E139-4E7C-B340-2B71614DB815}" dt="2025-04-15T10:21:05.482" v="374" actId="20577"/>
          <ac:spMkLst>
            <pc:docMk/>
            <pc:sldMk cId="0" sldId="260"/>
            <ac:spMk id="11" creationId="{00000000-0000-0000-0000-000000000000}"/>
          </ac:spMkLst>
        </pc:spChg>
        <pc:spChg chg="mod">
          <ac:chgData name="Anna-Louise Angosto" userId="d58faa55-4914-4192-8f84-95dcae7994fe" providerId="ADAL" clId="{45411A1B-E139-4E7C-B340-2B71614DB815}" dt="2025-04-15T10:20:52.307" v="365" actId="1076"/>
          <ac:spMkLst>
            <pc:docMk/>
            <pc:sldMk cId="0" sldId="260"/>
            <ac:spMk id="12" creationId="{00000000-0000-0000-0000-000000000000}"/>
          </ac:spMkLst>
        </pc:spChg>
        <pc:spChg chg="mod">
          <ac:chgData name="Anna-Louise Angosto" userId="d58faa55-4914-4192-8f84-95dcae7994fe" providerId="ADAL" clId="{45411A1B-E139-4E7C-B340-2B71614DB815}" dt="2025-04-15T10:15:39.953" v="321" actId="1036"/>
          <ac:spMkLst>
            <pc:docMk/>
            <pc:sldMk cId="0" sldId="260"/>
            <ac:spMk id="13" creationId="{00000000-0000-0000-0000-000000000000}"/>
          </ac:spMkLst>
        </pc:spChg>
        <pc:spChg chg="mod">
          <ac:chgData name="Anna-Louise Angosto" userId="d58faa55-4914-4192-8f84-95dcae7994fe" providerId="ADAL" clId="{45411A1B-E139-4E7C-B340-2B71614DB815}" dt="2025-04-15T10:11:09.193" v="280" actId="255"/>
          <ac:spMkLst>
            <pc:docMk/>
            <pc:sldMk cId="0" sldId="260"/>
            <ac:spMk id="16" creationId="{0E639EC0-614A-BE72-2803-787A558DFBF9}"/>
          </ac:spMkLst>
        </pc:spChg>
        <pc:spChg chg="mod">
          <ac:chgData name="Anna-Louise Angosto" userId="d58faa55-4914-4192-8f84-95dcae7994fe" providerId="ADAL" clId="{45411A1B-E139-4E7C-B340-2B71614DB815}" dt="2025-04-15T10:11:09.193" v="280" actId="255"/>
          <ac:spMkLst>
            <pc:docMk/>
            <pc:sldMk cId="0" sldId="260"/>
            <ac:spMk id="17" creationId="{336B2672-7935-0DEB-A4A4-47AC2CC7121B}"/>
          </ac:spMkLst>
        </pc:spChg>
        <pc:spChg chg="mod">
          <ac:chgData name="Anna-Louise Angosto" userId="d58faa55-4914-4192-8f84-95dcae7994fe" providerId="ADAL" clId="{45411A1B-E139-4E7C-B340-2B71614DB815}" dt="2025-04-15T10:11:09.193" v="280" actId="255"/>
          <ac:spMkLst>
            <pc:docMk/>
            <pc:sldMk cId="0" sldId="260"/>
            <ac:spMk id="18" creationId="{25719B2F-E1EE-331D-5388-5B15BA3D57A5}"/>
          </ac:spMkLst>
        </pc:spChg>
      </pc:sldChg>
      <pc:sldChg chg="addSp delSp modSp mod">
        <pc:chgData name="Anna-Louise Angosto" userId="d58faa55-4914-4192-8f84-95dcae7994fe" providerId="ADAL" clId="{45411A1B-E139-4E7C-B340-2B71614DB815}" dt="2025-04-15T10:20:36.333" v="361" actId="1036"/>
        <pc:sldMkLst>
          <pc:docMk/>
          <pc:sldMk cId="0" sldId="261"/>
        </pc:sldMkLst>
        <pc:spChg chg="add mod">
          <ac:chgData name="Anna-Louise Angosto" userId="d58faa55-4914-4192-8f84-95dcae7994fe" providerId="ADAL" clId="{45411A1B-E139-4E7C-B340-2B71614DB815}" dt="2025-04-15T10:17:15.873" v="332"/>
          <ac:spMkLst>
            <pc:docMk/>
            <pc:sldMk cId="0" sldId="261"/>
            <ac:spMk id="2" creationId="{2D0FB5B5-B7B2-1490-357F-6E5983F5FA08}"/>
          </ac:spMkLst>
        </pc:spChg>
        <pc:spChg chg="mod">
          <ac:chgData name="Anna-Louise Angosto" userId="d58faa55-4914-4192-8f84-95dcae7994fe" providerId="ADAL" clId="{45411A1B-E139-4E7C-B340-2B71614DB815}" dt="2025-04-15T10:13:12.241" v="296" actId="113"/>
          <ac:spMkLst>
            <pc:docMk/>
            <pc:sldMk cId="0" sldId="261"/>
            <ac:spMk id="10" creationId="{00000000-0000-0000-0000-000000000000}"/>
          </ac:spMkLst>
        </pc:spChg>
        <pc:spChg chg="mod">
          <ac:chgData name="Anna-Louise Angosto" userId="d58faa55-4914-4192-8f84-95dcae7994fe" providerId="ADAL" clId="{45411A1B-E139-4E7C-B340-2B71614DB815}" dt="2025-04-15T10:12:13.721" v="285" actId="2711"/>
          <ac:spMkLst>
            <pc:docMk/>
            <pc:sldMk cId="0" sldId="261"/>
            <ac:spMk id="11" creationId="{00000000-0000-0000-0000-000000000000}"/>
          </ac:spMkLst>
        </pc:spChg>
        <pc:spChg chg="mod">
          <ac:chgData name="Anna-Louise Angosto" userId="d58faa55-4914-4192-8f84-95dcae7994fe" providerId="ADAL" clId="{45411A1B-E139-4E7C-B340-2B71614DB815}" dt="2025-04-15T10:12:13.721" v="285" actId="2711"/>
          <ac:spMkLst>
            <pc:docMk/>
            <pc:sldMk cId="0" sldId="261"/>
            <ac:spMk id="12" creationId="{00000000-0000-0000-0000-000000000000}"/>
          </ac:spMkLst>
        </pc:spChg>
        <pc:spChg chg="mod">
          <ac:chgData name="Anna-Louise Angosto" userId="d58faa55-4914-4192-8f84-95dcae7994fe" providerId="ADAL" clId="{45411A1B-E139-4E7C-B340-2B71614DB815}" dt="2025-04-15T10:12:21.609" v="287" actId="1076"/>
          <ac:spMkLst>
            <pc:docMk/>
            <pc:sldMk cId="0" sldId="261"/>
            <ac:spMk id="13" creationId="{00000000-0000-0000-0000-000000000000}"/>
          </ac:spMkLst>
        </pc:spChg>
        <pc:spChg chg="mod">
          <ac:chgData name="Anna-Louise Angosto" userId="d58faa55-4914-4192-8f84-95dcae7994fe" providerId="ADAL" clId="{45411A1B-E139-4E7C-B340-2B71614DB815}" dt="2025-04-15T10:12:58.203" v="294" actId="1076"/>
          <ac:spMkLst>
            <pc:docMk/>
            <pc:sldMk cId="0" sldId="261"/>
            <ac:spMk id="14" creationId="{00000000-0000-0000-0000-000000000000}"/>
          </ac:spMkLst>
        </pc:spChg>
        <pc:spChg chg="mod">
          <ac:chgData name="Anna-Louise Angosto" userId="d58faa55-4914-4192-8f84-95dcae7994fe" providerId="ADAL" clId="{45411A1B-E139-4E7C-B340-2B71614DB815}" dt="2025-04-15T10:12:13.721" v="285" actId="2711"/>
          <ac:spMkLst>
            <pc:docMk/>
            <pc:sldMk cId="0" sldId="261"/>
            <ac:spMk id="17" creationId="{C85DF7A7-990C-F6C7-7962-797742BAF8AD}"/>
          </ac:spMkLst>
        </pc:spChg>
        <pc:spChg chg="mod">
          <ac:chgData name="Anna-Louise Angosto" userId="d58faa55-4914-4192-8f84-95dcae7994fe" providerId="ADAL" clId="{45411A1B-E139-4E7C-B340-2B71614DB815}" dt="2025-04-15T10:12:13.721" v="285" actId="2711"/>
          <ac:spMkLst>
            <pc:docMk/>
            <pc:sldMk cId="0" sldId="261"/>
            <ac:spMk id="18" creationId="{2AF4D338-16A4-90B0-C5CF-8EBC67F51400}"/>
          </ac:spMkLst>
        </pc:spChg>
        <pc:spChg chg="mod">
          <ac:chgData name="Anna-Louise Angosto" userId="d58faa55-4914-4192-8f84-95dcae7994fe" providerId="ADAL" clId="{45411A1B-E139-4E7C-B340-2B71614DB815}" dt="2025-04-15T10:20:36.333" v="361" actId="1036"/>
          <ac:spMkLst>
            <pc:docMk/>
            <pc:sldMk cId="0" sldId="261"/>
            <ac:spMk id="19" creationId="{8F40599D-2EAA-13EA-6FDF-2C2E102660F2}"/>
          </ac:spMkLst>
        </pc:spChg>
      </pc:sldChg>
      <pc:sldChg chg="addSp delSp modSp mod">
        <pc:chgData name="Anna-Louise Angosto" userId="d58faa55-4914-4192-8f84-95dcae7994fe" providerId="ADAL" clId="{45411A1B-E139-4E7C-B340-2B71614DB815}" dt="2025-04-23T13:27:20.237" v="525" actId="20577"/>
        <pc:sldMkLst>
          <pc:docMk/>
          <pc:sldMk cId="0" sldId="262"/>
        </pc:sldMkLst>
        <pc:spChg chg="add mod">
          <ac:chgData name="Anna-Louise Angosto" userId="d58faa55-4914-4192-8f84-95dcae7994fe" providerId="ADAL" clId="{45411A1B-E139-4E7C-B340-2B71614DB815}" dt="2025-04-23T13:18:42.606" v="515" actId="1035"/>
          <ac:spMkLst>
            <pc:docMk/>
            <pc:sldMk cId="0" sldId="262"/>
            <ac:spMk id="3" creationId="{984304A4-10A3-D9D6-C630-E87AB115D338}"/>
          </ac:spMkLst>
        </pc:spChg>
        <pc:spChg chg="add mod">
          <ac:chgData name="Anna-Louise Angosto" userId="d58faa55-4914-4192-8f84-95dcae7994fe" providerId="ADAL" clId="{45411A1B-E139-4E7C-B340-2B71614DB815}" dt="2025-04-15T10:17:34.533" v="337"/>
          <ac:spMkLst>
            <pc:docMk/>
            <pc:sldMk cId="0" sldId="262"/>
            <ac:spMk id="4" creationId="{4DC439BF-9280-0922-A143-E7D3B39B184C}"/>
          </ac:spMkLst>
        </pc:spChg>
        <pc:spChg chg="mod">
          <ac:chgData name="Anna-Louise Angosto" userId="d58faa55-4914-4192-8f84-95dcae7994fe" providerId="ADAL" clId="{45411A1B-E139-4E7C-B340-2B71614DB815}" dt="2025-04-23T13:18:42.606" v="515" actId="1035"/>
          <ac:spMkLst>
            <pc:docMk/>
            <pc:sldMk cId="0" sldId="262"/>
            <ac:spMk id="11" creationId="{00000000-0000-0000-0000-000000000000}"/>
          </ac:spMkLst>
        </pc:spChg>
        <pc:spChg chg="mod">
          <ac:chgData name="Anna-Louise Angosto" userId="d58faa55-4914-4192-8f84-95dcae7994fe" providerId="ADAL" clId="{45411A1B-E139-4E7C-B340-2B71614DB815}" dt="2025-04-23T13:18:47.847" v="516" actId="1076"/>
          <ac:spMkLst>
            <pc:docMk/>
            <pc:sldMk cId="0" sldId="262"/>
            <ac:spMk id="12" creationId="{00000000-0000-0000-0000-000000000000}"/>
          </ac:spMkLst>
        </pc:spChg>
        <pc:spChg chg="mod">
          <ac:chgData name="Anna-Louise Angosto" userId="d58faa55-4914-4192-8f84-95dcae7994fe" providerId="ADAL" clId="{45411A1B-E139-4E7C-B340-2B71614DB815}" dt="2025-04-23T13:18:42.606" v="515" actId="1035"/>
          <ac:spMkLst>
            <pc:docMk/>
            <pc:sldMk cId="0" sldId="262"/>
            <ac:spMk id="13" creationId="{00000000-0000-0000-0000-000000000000}"/>
          </ac:spMkLst>
        </pc:spChg>
        <pc:spChg chg="mod">
          <ac:chgData name="Anna-Louise Angosto" userId="d58faa55-4914-4192-8f84-95dcae7994fe" providerId="ADAL" clId="{45411A1B-E139-4E7C-B340-2B71614DB815}" dt="2025-04-23T13:27:20.237" v="525" actId="20577"/>
          <ac:spMkLst>
            <pc:docMk/>
            <pc:sldMk cId="0" sldId="262"/>
            <ac:spMk id="14" creationId="{00000000-0000-0000-0000-000000000000}"/>
          </ac:spMkLst>
        </pc:spChg>
        <pc:spChg chg="mod">
          <ac:chgData name="Anna-Louise Angosto" userId="d58faa55-4914-4192-8f84-95dcae7994fe" providerId="ADAL" clId="{45411A1B-E139-4E7C-B340-2B71614DB815}" dt="2025-04-23T13:18:42.606" v="515" actId="1035"/>
          <ac:spMkLst>
            <pc:docMk/>
            <pc:sldMk cId="0" sldId="262"/>
            <ac:spMk id="19" creationId="{21327F80-F4BE-054B-4529-23623E9A5BDE}"/>
          </ac:spMkLst>
        </pc:spChg>
      </pc:sldChg>
      <pc:sldChg chg="addSp delSp modSp mod">
        <pc:chgData name="Anna-Louise Angosto" userId="d58faa55-4914-4192-8f84-95dcae7994fe" providerId="ADAL" clId="{45411A1B-E139-4E7C-B340-2B71614DB815}" dt="2025-04-23T13:14:34.591" v="504" actId="1076"/>
        <pc:sldMkLst>
          <pc:docMk/>
          <pc:sldMk cId="0" sldId="263"/>
        </pc:sldMkLst>
        <pc:spChg chg="mod">
          <ac:chgData name="Anna-Louise Angosto" userId="d58faa55-4914-4192-8f84-95dcae7994fe" providerId="ADAL" clId="{45411A1B-E139-4E7C-B340-2B71614DB815}" dt="2025-04-23T13:14:34.591" v="504" actId="1076"/>
          <ac:spMkLst>
            <pc:docMk/>
            <pc:sldMk cId="0" sldId="263"/>
            <ac:spMk id="3" creationId="{7CC6D11B-2165-535E-0E09-FFFDFB48E7EC}"/>
          </ac:spMkLst>
        </pc:spChg>
        <pc:spChg chg="mod">
          <ac:chgData name="Anna-Louise Angosto" userId="d58faa55-4914-4192-8f84-95dcae7994fe" providerId="ADAL" clId="{45411A1B-E139-4E7C-B340-2B71614DB815}" dt="2025-04-23T13:14:31.035" v="503" actId="1076"/>
          <ac:spMkLst>
            <pc:docMk/>
            <pc:sldMk cId="0" sldId="263"/>
            <ac:spMk id="4" creationId="{D337F092-0A76-381B-F202-98DBF51510FE}"/>
          </ac:spMkLst>
        </pc:spChg>
        <pc:spChg chg="add mod">
          <ac:chgData name="Anna-Louise Angosto" userId="d58faa55-4914-4192-8f84-95dcae7994fe" providerId="ADAL" clId="{45411A1B-E139-4E7C-B340-2B71614DB815}" dt="2025-04-15T10:17:40.321" v="339"/>
          <ac:spMkLst>
            <pc:docMk/>
            <pc:sldMk cId="0" sldId="263"/>
            <ac:spMk id="5" creationId="{F60D6F21-64BC-770F-8A2F-31CA91A1ACD7}"/>
          </ac:spMkLst>
        </pc:spChg>
        <pc:spChg chg="mod">
          <ac:chgData name="Anna-Louise Angosto" userId="d58faa55-4914-4192-8f84-95dcae7994fe" providerId="ADAL" clId="{45411A1B-E139-4E7C-B340-2B71614DB815}" dt="2025-04-15T10:14:32.019" v="309" actId="113"/>
          <ac:spMkLst>
            <pc:docMk/>
            <pc:sldMk cId="0" sldId="263"/>
            <ac:spMk id="10" creationId="{00000000-0000-0000-0000-000000000000}"/>
          </ac:spMkLst>
        </pc:spChg>
        <pc:spChg chg="mod">
          <ac:chgData name="Anna-Louise Angosto" userId="d58faa55-4914-4192-8f84-95dcae7994fe" providerId="ADAL" clId="{45411A1B-E139-4E7C-B340-2B71614DB815}" dt="2025-04-15T10:14:25.844" v="308" actId="2711"/>
          <ac:spMkLst>
            <pc:docMk/>
            <pc:sldMk cId="0" sldId="263"/>
            <ac:spMk id="11" creationId="{00000000-0000-0000-0000-000000000000}"/>
          </ac:spMkLst>
        </pc:spChg>
        <pc:spChg chg="mod">
          <ac:chgData name="Anna-Louise Angosto" userId="d58faa55-4914-4192-8f84-95dcae7994fe" providerId="ADAL" clId="{45411A1B-E139-4E7C-B340-2B71614DB815}" dt="2025-04-15T10:14:25.844" v="308" actId="2711"/>
          <ac:spMkLst>
            <pc:docMk/>
            <pc:sldMk cId="0" sldId="263"/>
            <ac:spMk id="12" creationId="{00000000-0000-0000-0000-000000000000}"/>
          </ac:spMkLst>
        </pc:spChg>
        <pc:spChg chg="mod">
          <ac:chgData name="Anna-Louise Angosto" userId="d58faa55-4914-4192-8f84-95dcae7994fe" providerId="ADAL" clId="{45411A1B-E139-4E7C-B340-2B71614DB815}" dt="2025-04-15T10:14:25.844" v="308" actId="2711"/>
          <ac:spMkLst>
            <pc:docMk/>
            <pc:sldMk cId="0" sldId="263"/>
            <ac:spMk id="16" creationId="{6807DF09-051B-F605-060D-8FD17EFC3D49}"/>
          </ac:spMkLst>
        </pc:spChg>
        <pc:spChg chg="mod">
          <ac:chgData name="Anna-Louise Angosto" userId="d58faa55-4914-4192-8f84-95dcae7994fe" providerId="ADAL" clId="{45411A1B-E139-4E7C-B340-2B71614DB815}" dt="2025-04-15T10:19:35.317" v="357" actId="12"/>
          <ac:spMkLst>
            <pc:docMk/>
            <pc:sldMk cId="0" sldId="263"/>
            <ac:spMk id="21" creationId="{BFC5371C-7089-89B6-132E-E43F6BA2ABC3}"/>
          </ac:spMkLst>
        </pc:spChg>
        <pc:grpChg chg="mod">
          <ac:chgData name="Anna-Louise Angosto" userId="d58faa55-4914-4192-8f84-95dcae7994fe" providerId="ADAL" clId="{45411A1B-E139-4E7C-B340-2B71614DB815}" dt="2025-04-15T10:14:25.844" v="308" actId="2711"/>
          <ac:grpSpMkLst>
            <pc:docMk/>
            <pc:sldMk cId="0" sldId="263"/>
            <ac:grpSpMk id="13" creationId="{6E232496-741D-BFD4-26F5-658B49E2A000}"/>
          </ac:grpSpMkLst>
        </pc:grpChg>
      </pc:sldChg>
      <pc:sldChg chg="addSp delSp modSp mod">
        <pc:chgData name="Anna-Louise Angosto" userId="d58faa55-4914-4192-8f84-95dcae7994fe" providerId="ADAL" clId="{45411A1B-E139-4E7C-B340-2B71614DB815}" dt="2025-04-15T10:17:47.266" v="341"/>
        <pc:sldMkLst>
          <pc:docMk/>
          <pc:sldMk cId="2147246918" sldId="264"/>
        </pc:sldMkLst>
        <pc:spChg chg="mod">
          <ac:chgData name="Anna-Louise Angosto" userId="d58faa55-4914-4192-8f84-95dcae7994fe" providerId="ADAL" clId="{45411A1B-E139-4E7C-B340-2B71614DB815}" dt="2025-04-15T10:15:15.210" v="317" actId="2711"/>
          <ac:spMkLst>
            <pc:docMk/>
            <pc:sldMk cId="2147246918" sldId="264"/>
            <ac:spMk id="3" creationId="{2380BEC8-E0C5-836C-8C74-133E3FE24870}"/>
          </ac:spMkLst>
        </pc:spChg>
        <pc:spChg chg="add mod">
          <ac:chgData name="Anna-Louise Angosto" userId="d58faa55-4914-4192-8f84-95dcae7994fe" providerId="ADAL" clId="{45411A1B-E139-4E7C-B340-2B71614DB815}" dt="2025-04-15T10:17:47.266" v="341"/>
          <ac:spMkLst>
            <pc:docMk/>
            <pc:sldMk cId="2147246918" sldId="264"/>
            <ac:spMk id="4" creationId="{FEB8AD8F-3A92-A820-3301-7A8ABC51E50B}"/>
          </ac:spMkLst>
        </pc:spChg>
        <pc:spChg chg="mod">
          <ac:chgData name="Anna-Louise Angosto" userId="d58faa55-4914-4192-8f84-95dcae7994fe" providerId="ADAL" clId="{45411A1B-E139-4E7C-B340-2B71614DB815}" dt="2025-04-15T10:15:53.008" v="325" actId="1038"/>
          <ac:spMkLst>
            <pc:docMk/>
            <pc:sldMk cId="2147246918" sldId="264"/>
            <ac:spMk id="10" creationId="{0AF05D6B-F397-952C-A2A7-3796C6818598}"/>
          </ac:spMkLst>
        </pc:spChg>
        <pc:spChg chg="mod">
          <ac:chgData name="Anna-Louise Angosto" userId="d58faa55-4914-4192-8f84-95dcae7994fe" providerId="ADAL" clId="{45411A1B-E139-4E7C-B340-2B71614DB815}" dt="2025-04-15T10:15:15.210" v="317" actId="2711"/>
          <ac:spMkLst>
            <pc:docMk/>
            <pc:sldMk cId="2147246918" sldId="264"/>
            <ac:spMk id="11" creationId="{37BEB19F-0E8B-2940-8A5D-66573671328E}"/>
          </ac:spMkLst>
        </pc:spChg>
        <pc:spChg chg="mod">
          <ac:chgData name="Anna-Louise Angosto" userId="d58faa55-4914-4192-8f84-95dcae7994fe" providerId="ADAL" clId="{45411A1B-E139-4E7C-B340-2B71614DB815}" dt="2025-04-15T10:15:15.210" v="317" actId="2711"/>
          <ac:spMkLst>
            <pc:docMk/>
            <pc:sldMk cId="2147246918" sldId="264"/>
            <ac:spMk id="12" creationId="{ACAFB132-DE51-FEFD-9689-C5789F00B421}"/>
          </ac:spMkLst>
        </pc:spChg>
        <pc:spChg chg="mod">
          <ac:chgData name="Anna-Louise Angosto" userId="d58faa55-4914-4192-8f84-95dcae7994fe" providerId="ADAL" clId="{45411A1B-E139-4E7C-B340-2B71614DB815}" dt="2025-04-15T10:15:15.210" v="317" actId="2711"/>
          <ac:spMkLst>
            <pc:docMk/>
            <pc:sldMk cId="2147246918" sldId="264"/>
            <ac:spMk id="14" creationId="{EEA956A3-6F50-CA27-DF0B-F3772389FF17}"/>
          </ac:spMkLst>
        </pc:spChg>
        <pc:spChg chg="mod">
          <ac:chgData name="Anna-Louise Angosto" userId="d58faa55-4914-4192-8f84-95dcae7994fe" providerId="ADAL" clId="{45411A1B-E139-4E7C-B340-2B71614DB815}" dt="2025-04-15T10:15:15.210" v="317" actId="2711"/>
          <ac:spMkLst>
            <pc:docMk/>
            <pc:sldMk cId="2147246918" sldId="264"/>
            <ac:spMk id="15" creationId="{339C2884-8304-25FB-F516-01E7904BA2AA}"/>
          </ac:spMkLst>
        </pc:spChg>
        <pc:spChg chg="mod">
          <ac:chgData name="Anna-Louise Angosto" userId="d58faa55-4914-4192-8f84-95dcae7994fe" providerId="ADAL" clId="{45411A1B-E139-4E7C-B340-2B71614DB815}" dt="2025-04-15T10:15:15.210" v="317" actId="2711"/>
          <ac:spMkLst>
            <pc:docMk/>
            <pc:sldMk cId="2147246918" sldId="264"/>
            <ac:spMk id="16" creationId="{1DBD75C7-69F9-C9E2-80A9-FE161A2C4A37}"/>
          </ac:spMkLst>
        </pc:spChg>
      </pc:sldChg>
      <pc:sldChg chg="modSp mod">
        <pc:chgData name="Anna-Louise Angosto" userId="d58faa55-4914-4192-8f84-95dcae7994fe" providerId="ADAL" clId="{45411A1B-E139-4E7C-B340-2B71614DB815}" dt="2025-04-15T10:07:06.172" v="232" actId="2711"/>
        <pc:sldMkLst>
          <pc:docMk/>
          <pc:sldMk cId="266367469" sldId="265"/>
        </pc:sldMkLst>
        <pc:spChg chg="mod">
          <ac:chgData name="Anna-Louise Angosto" userId="d58faa55-4914-4192-8f84-95dcae7994fe" providerId="ADAL" clId="{45411A1B-E139-4E7C-B340-2B71614DB815}" dt="2025-04-15T10:07:06.172" v="232" actId="2711"/>
          <ac:spMkLst>
            <pc:docMk/>
            <pc:sldMk cId="266367469" sldId="265"/>
            <ac:spMk id="2" creationId="{3C6A40B4-0C83-CFD3-2F5E-6F396FFF2998}"/>
          </ac:spMkLst>
        </pc:spChg>
        <pc:spChg chg="mod">
          <ac:chgData name="Anna-Louise Angosto" userId="d58faa55-4914-4192-8f84-95dcae7994fe" providerId="ADAL" clId="{45411A1B-E139-4E7C-B340-2B71614DB815}" dt="2025-04-15T10:07:06.172" v="232" actId="2711"/>
          <ac:spMkLst>
            <pc:docMk/>
            <pc:sldMk cId="266367469" sldId="265"/>
            <ac:spMk id="3" creationId="{E57520D3-7BFC-5276-28A2-7FB840E210B0}"/>
          </ac:spMkLst>
        </pc:spChg>
        <pc:spChg chg="mod">
          <ac:chgData name="Anna-Louise Angosto" userId="d58faa55-4914-4192-8f84-95dcae7994fe" providerId="ADAL" clId="{45411A1B-E139-4E7C-B340-2B71614DB815}" dt="2025-04-15T10:07:06.172" v="232" actId="2711"/>
          <ac:spMkLst>
            <pc:docMk/>
            <pc:sldMk cId="266367469" sldId="265"/>
            <ac:spMk id="8" creationId="{FFCDF588-DD6B-C0E7-59DD-99360819F64B}"/>
          </ac:spMkLst>
        </pc:spChg>
        <pc:spChg chg="mod">
          <ac:chgData name="Anna-Louise Angosto" userId="d58faa55-4914-4192-8f84-95dcae7994fe" providerId="ADAL" clId="{45411A1B-E139-4E7C-B340-2B71614DB815}" dt="2025-04-15T10:07:06.172" v="232" actId="2711"/>
          <ac:spMkLst>
            <pc:docMk/>
            <pc:sldMk cId="266367469" sldId="265"/>
            <ac:spMk id="9" creationId="{5266B1CA-60EA-C553-62E0-CBBFD4003973}"/>
          </ac:spMkLst>
        </pc:spChg>
        <pc:spChg chg="mod">
          <ac:chgData name="Anna-Louise Angosto" userId="d58faa55-4914-4192-8f84-95dcae7994fe" providerId="ADAL" clId="{45411A1B-E139-4E7C-B340-2B71614DB815}" dt="2025-04-15T10:07:06.172" v="232" actId="2711"/>
          <ac:spMkLst>
            <pc:docMk/>
            <pc:sldMk cId="266367469" sldId="265"/>
            <ac:spMk id="10" creationId="{5559AFC0-57ED-5ADD-B419-EE598DFBE19E}"/>
          </ac:spMkLst>
        </pc:spChg>
        <pc:spChg chg="mod">
          <ac:chgData name="Anna-Louise Angosto" userId="d58faa55-4914-4192-8f84-95dcae7994fe" providerId="ADAL" clId="{45411A1B-E139-4E7C-B340-2B71614DB815}" dt="2025-04-15T10:07:06.172" v="232" actId="2711"/>
          <ac:spMkLst>
            <pc:docMk/>
            <pc:sldMk cId="266367469" sldId="265"/>
            <ac:spMk id="11" creationId="{11BE4563-05AD-8532-2080-02233C7647D6}"/>
          </ac:spMkLst>
        </pc:spChg>
        <pc:spChg chg="mod">
          <ac:chgData name="Anna-Louise Angosto" userId="d58faa55-4914-4192-8f84-95dcae7994fe" providerId="ADAL" clId="{45411A1B-E139-4E7C-B340-2B71614DB815}" dt="2025-04-15T10:07:06.172" v="232" actId="2711"/>
          <ac:spMkLst>
            <pc:docMk/>
            <pc:sldMk cId="266367469" sldId="265"/>
            <ac:spMk id="12" creationId="{5BC9A719-64FA-A6A9-84DE-9D7F0F634523}"/>
          </ac:spMkLst>
        </pc:spChg>
        <pc:spChg chg="mod">
          <ac:chgData name="Anna-Louise Angosto" userId="d58faa55-4914-4192-8f84-95dcae7994fe" providerId="ADAL" clId="{45411A1B-E139-4E7C-B340-2B71614DB815}" dt="2025-04-15T10:07:06.172" v="232" actId="2711"/>
          <ac:spMkLst>
            <pc:docMk/>
            <pc:sldMk cId="266367469" sldId="265"/>
            <ac:spMk id="13" creationId="{FBC3F6AB-BD54-FCEC-AA42-A5AB04CA422C}"/>
          </ac:spMkLst>
        </pc:spChg>
      </pc:sldChg>
      <pc:sldChg chg="addSp delSp modSp mod">
        <pc:chgData name="Anna-Louise Angosto" userId="d58faa55-4914-4192-8f84-95dcae7994fe" providerId="ADAL" clId="{45411A1B-E139-4E7C-B340-2B71614DB815}" dt="2025-04-15T10:20:14.968" v="360" actId="403"/>
        <pc:sldMkLst>
          <pc:docMk/>
          <pc:sldMk cId="935217536" sldId="266"/>
        </pc:sldMkLst>
        <pc:spChg chg="add mod">
          <ac:chgData name="Anna-Louise Angosto" userId="d58faa55-4914-4192-8f84-95dcae7994fe" providerId="ADAL" clId="{45411A1B-E139-4E7C-B340-2B71614DB815}" dt="2025-04-15T10:13:40.703" v="301"/>
          <ac:spMkLst>
            <pc:docMk/>
            <pc:sldMk cId="935217536" sldId="266"/>
            <ac:spMk id="2" creationId="{09A5E7FA-8CC8-B6D7-E147-370380F1EB12}"/>
          </ac:spMkLst>
        </pc:spChg>
        <pc:spChg chg="add mod">
          <ac:chgData name="Anna-Louise Angosto" userId="d58faa55-4914-4192-8f84-95dcae7994fe" providerId="ADAL" clId="{45411A1B-E139-4E7C-B340-2B71614DB815}" dt="2025-04-15T10:17:29.047" v="335"/>
          <ac:spMkLst>
            <pc:docMk/>
            <pc:sldMk cId="935217536" sldId="266"/>
            <ac:spMk id="3" creationId="{231CB7B5-2215-9FB2-8FB7-FFB71DBB152D}"/>
          </ac:spMkLst>
        </pc:spChg>
        <pc:spChg chg="mod">
          <ac:chgData name="Anna-Louise Angosto" userId="d58faa55-4914-4192-8f84-95dcae7994fe" providerId="ADAL" clId="{45411A1B-E139-4E7C-B340-2B71614DB815}" dt="2025-04-15T10:13:22.227" v="299" actId="255"/>
          <ac:spMkLst>
            <pc:docMk/>
            <pc:sldMk cId="935217536" sldId="266"/>
            <ac:spMk id="11" creationId="{81827D03-8444-DA30-5CC6-F4550BEEAC16}"/>
          </ac:spMkLst>
        </pc:spChg>
        <pc:spChg chg="mod">
          <ac:chgData name="Anna-Louise Angosto" userId="d58faa55-4914-4192-8f84-95dcae7994fe" providerId="ADAL" clId="{45411A1B-E139-4E7C-B340-2B71614DB815}" dt="2025-04-15T10:20:14.968" v="360" actId="403"/>
          <ac:spMkLst>
            <pc:docMk/>
            <pc:sldMk cId="935217536" sldId="266"/>
            <ac:spMk id="13" creationId="{9056D36F-1AD8-DD74-0CAB-C22CAA414494}"/>
          </ac:spMkLst>
        </pc:spChg>
        <pc:spChg chg="mod">
          <ac:chgData name="Anna-Louise Angosto" userId="d58faa55-4914-4192-8f84-95dcae7994fe" providerId="ADAL" clId="{45411A1B-E139-4E7C-B340-2B71614DB815}" dt="2025-04-15T10:13:22.227" v="299" actId="255"/>
          <ac:spMkLst>
            <pc:docMk/>
            <pc:sldMk cId="935217536" sldId="266"/>
            <ac:spMk id="14" creationId="{1CAAFC19-A9FA-A018-F187-F07E46E1BF10}"/>
          </ac:spMkLst>
        </pc:spChg>
        <pc:spChg chg="mod">
          <ac:chgData name="Anna-Louise Angosto" userId="d58faa55-4914-4192-8f84-95dcae7994fe" providerId="ADAL" clId="{45411A1B-E139-4E7C-B340-2B71614DB815}" dt="2025-04-15T10:13:22.227" v="299" actId="255"/>
          <ac:spMkLst>
            <pc:docMk/>
            <pc:sldMk cId="935217536" sldId="266"/>
            <ac:spMk id="19" creationId="{DC7EDFC6-31AB-B4EE-40BC-485949499CD5}"/>
          </ac:spMkLst>
        </pc:spChg>
        <pc:grpChg chg="mod">
          <ac:chgData name="Anna-Louise Angosto" userId="d58faa55-4914-4192-8f84-95dcae7994fe" providerId="ADAL" clId="{45411A1B-E139-4E7C-B340-2B71614DB815}" dt="2025-04-15T10:13:22.227" v="299" actId="255"/>
          <ac:grpSpMkLst>
            <pc:docMk/>
            <pc:sldMk cId="935217536" sldId="266"/>
            <ac:grpSpMk id="16" creationId="{A6941896-F8D3-8C06-D37F-78118001021B}"/>
          </ac:grpSpMkLst>
        </pc:grpChg>
        <pc:picChg chg="mod">
          <ac:chgData name="Anna-Louise Angosto" userId="d58faa55-4914-4192-8f84-95dcae7994fe" providerId="ADAL" clId="{45411A1B-E139-4E7C-B340-2B71614DB815}" dt="2025-04-15T10:13:22.227" v="299" actId="255"/>
          <ac:picMkLst>
            <pc:docMk/>
            <pc:sldMk cId="935217536" sldId="266"/>
            <ac:picMk id="1026" creationId="{BCDF046C-C3CD-0D20-D5D4-5E17D0D4A1D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EC9D5F-6AED-42A8-8402-7EF5C8DBB3F5}" type="datetimeFigureOut">
              <a:rPr lang="fr-FR" smtClean="0"/>
              <a:t>23/04/2025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CA4C1-CC0B-4CE3-B9E5-89B7786911F5}" type="slidenum">
              <a:rPr lang="fr-FR" smtClean="0"/>
              <a:t>‹N°›</a:t>
            </a:fld>
            <a:endParaRPr lang="fr-FR"/>
          </a:p>
        </p:txBody>
      </p:sp>
    </p:spTree>
    <p:extLst>
      <p:ext uri="{BB962C8B-B14F-4D97-AF65-F5344CB8AC3E}">
        <p14:creationId xmlns:p14="http://schemas.microsoft.com/office/powerpoint/2010/main" val="932591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7CA4C1-CC0B-4CE3-B9E5-89B7786911F5}" type="slidenum">
              <a:rPr lang="fr-FR" smtClean="0"/>
              <a:t>3</a:t>
            </a:fld>
            <a:endParaRPr lang="fr-FR"/>
          </a:p>
        </p:txBody>
      </p:sp>
    </p:spTree>
    <p:extLst>
      <p:ext uri="{BB962C8B-B14F-4D97-AF65-F5344CB8AC3E}">
        <p14:creationId xmlns:p14="http://schemas.microsoft.com/office/powerpoint/2010/main" val="3140805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ameli.fr/sites/default/files/Documents/Avenant_5_p%C3%A9dicures-podologues%20JO%2006%2009%202023.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https://bit.ly/smpetcancer"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hyperlink" Target="https://bit.ly/smpetcancer"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hyperlink" Target="https://bit.ly/smpetcancer"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hyperlink" Target="https://bit.ly/smpetcancer"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mailto:annalouise.angosto@oncopacacorse,or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2FDCF8-1ADE-EFEE-C65C-73F1DAC4E06F}"/>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3C6A40B4-0C83-CFD3-2F5E-6F396FFF2998}"/>
              </a:ext>
            </a:extLst>
          </p:cNvPr>
          <p:cNvSpPr/>
          <p:nvPr/>
        </p:nvSpPr>
        <p:spPr>
          <a:xfrm>
            <a:off x="7942834" y="1654184"/>
            <a:ext cx="2402332" cy="1595282"/>
          </a:xfrm>
          <a:custGeom>
            <a:avLst/>
            <a:gdLst/>
            <a:ahLst/>
            <a:cxnLst/>
            <a:rect l="l" t="t" r="r" b="b"/>
            <a:pathLst>
              <a:path w="2402332" h="1595282">
                <a:moveTo>
                  <a:pt x="0" y="0"/>
                </a:moveTo>
                <a:lnTo>
                  <a:pt x="2402332" y="0"/>
                </a:lnTo>
                <a:lnTo>
                  <a:pt x="2402332" y="1595282"/>
                </a:lnTo>
                <a:lnTo>
                  <a:pt x="0" y="1595282"/>
                </a:lnTo>
                <a:lnTo>
                  <a:pt x="0" y="0"/>
                </a:lnTo>
                <a:close/>
              </a:path>
            </a:pathLst>
          </a:custGeom>
          <a:blipFill>
            <a:blip r:embed="rId2"/>
            <a:stretch>
              <a:fillRect/>
            </a:stretch>
          </a:blipFill>
        </p:spPr>
        <p:txBody>
          <a:bodyPr/>
          <a:lstStyle/>
          <a:p>
            <a:endParaRPr lang="fr-FR">
              <a:latin typeface="+mj-lt"/>
            </a:endParaRPr>
          </a:p>
        </p:txBody>
      </p:sp>
      <p:sp>
        <p:nvSpPr>
          <p:cNvPr id="3" name="Freeform 3">
            <a:extLst>
              <a:ext uri="{FF2B5EF4-FFF2-40B4-BE49-F238E27FC236}">
                <a16:creationId xmlns:a16="http://schemas.microsoft.com/office/drawing/2014/main" id="{E57520D3-7BFC-5276-28A2-7FB840E210B0}"/>
              </a:ext>
            </a:extLst>
          </p:cNvPr>
          <p:cNvSpPr/>
          <p:nvPr/>
        </p:nvSpPr>
        <p:spPr>
          <a:xfrm rot="17572849">
            <a:off x="7508837" y="7227050"/>
            <a:ext cx="3270324" cy="5620870"/>
          </a:xfrm>
          <a:custGeom>
            <a:avLst/>
            <a:gdLst/>
            <a:ahLst/>
            <a:cxnLst/>
            <a:rect l="l" t="t" r="r" b="b"/>
            <a:pathLst>
              <a:path w="3665516" h="6300105">
                <a:moveTo>
                  <a:pt x="0" y="0"/>
                </a:moveTo>
                <a:lnTo>
                  <a:pt x="3665515" y="0"/>
                </a:lnTo>
                <a:lnTo>
                  <a:pt x="3665515" y="6300106"/>
                </a:lnTo>
                <a:lnTo>
                  <a:pt x="0" y="630010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fr-FR" dirty="0">
              <a:latin typeface="+mj-lt"/>
            </a:endParaRPr>
          </a:p>
        </p:txBody>
      </p:sp>
      <p:grpSp>
        <p:nvGrpSpPr>
          <p:cNvPr id="7" name="Group 7">
            <a:extLst>
              <a:ext uri="{FF2B5EF4-FFF2-40B4-BE49-F238E27FC236}">
                <a16:creationId xmlns:a16="http://schemas.microsoft.com/office/drawing/2014/main" id="{940D91C6-BE45-9201-265A-790F4BAD0381}"/>
              </a:ext>
            </a:extLst>
          </p:cNvPr>
          <p:cNvGrpSpPr/>
          <p:nvPr/>
        </p:nvGrpSpPr>
        <p:grpSpPr>
          <a:xfrm>
            <a:off x="-1" y="0"/>
            <a:ext cx="18288001" cy="687516"/>
            <a:chOff x="0" y="0"/>
            <a:chExt cx="5388944" cy="238895"/>
          </a:xfrm>
        </p:grpSpPr>
        <p:sp>
          <p:nvSpPr>
            <p:cNvPr id="8" name="Freeform 8">
              <a:extLst>
                <a:ext uri="{FF2B5EF4-FFF2-40B4-BE49-F238E27FC236}">
                  <a16:creationId xmlns:a16="http://schemas.microsoft.com/office/drawing/2014/main" id="{FFCDF588-DD6B-C0E7-59DD-99360819F64B}"/>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latin typeface="+mj-lt"/>
              </a:endParaRPr>
            </a:p>
          </p:txBody>
        </p:sp>
        <p:sp>
          <p:nvSpPr>
            <p:cNvPr id="9" name="TextBox 9">
              <a:extLst>
                <a:ext uri="{FF2B5EF4-FFF2-40B4-BE49-F238E27FC236}">
                  <a16:creationId xmlns:a16="http://schemas.microsoft.com/office/drawing/2014/main" id="{5266B1CA-60EA-C553-62E0-CBBFD4003973}"/>
                </a:ext>
              </a:extLst>
            </p:cNvPr>
            <p:cNvSpPr txBox="1"/>
            <p:nvPr/>
          </p:nvSpPr>
          <p:spPr>
            <a:xfrm>
              <a:off x="0" y="-47625"/>
              <a:ext cx="5388944" cy="286520"/>
            </a:xfrm>
            <a:prstGeom prst="rect">
              <a:avLst/>
            </a:prstGeom>
          </p:spPr>
          <p:txBody>
            <a:bodyPr lIns="50800" tIns="50800" rIns="50800" bIns="50800" rtlCol="0" anchor="ctr"/>
            <a:lstStyle/>
            <a:p>
              <a:pPr algn="ctr">
                <a:lnSpc>
                  <a:spcPts val="2659"/>
                </a:lnSpc>
              </a:pPr>
              <a:endParaRPr>
                <a:latin typeface="+mj-lt"/>
              </a:endParaRPr>
            </a:p>
          </p:txBody>
        </p:sp>
      </p:grpSp>
      <p:sp>
        <p:nvSpPr>
          <p:cNvPr id="10" name="TextBox 10">
            <a:extLst>
              <a:ext uri="{FF2B5EF4-FFF2-40B4-BE49-F238E27FC236}">
                <a16:creationId xmlns:a16="http://schemas.microsoft.com/office/drawing/2014/main" id="{5559AFC0-57ED-5ADD-B419-EE598DFBE19E}"/>
              </a:ext>
            </a:extLst>
          </p:cNvPr>
          <p:cNvSpPr txBox="1"/>
          <p:nvPr/>
        </p:nvSpPr>
        <p:spPr>
          <a:xfrm>
            <a:off x="677655" y="4640764"/>
            <a:ext cx="16932690" cy="1729067"/>
          </a:xfrm>
          <a:prstGeom prst="rect">
            <a:avLst/>
          </a:prstGeom>
        </p:spPr>
        <p:txBody>
          <a:bodyPr lIns="0" tIns="0" rIns="0" bIns="0" rtlCol="0" anchor="t">
            <a:spAutoFit/>
          </a:bodyPr>
          <a:lstStyle/>
          <a:p>
            <a:pPr algn="ctr">
              <a:lnSpc>
                <a:spcPts val="6790"/>
              </a:lnSpc>
            </a:pPr>
            <a:r>
              <a:rPr lang="en-US" sz="4850" b="1" dirty="0">
                <a:solidFill>
                  <a:srgbClr val="063069"/>
                </a:solidFill>
                <a:latin typeface="+mj-lt"/>
                <a:ea typeface="Poppins Bold"/>
                <a:cs typeface="Poppins Bold"/>
                <a:sym typeface="Poppins Bold"/>
              </a:rPr>
              <a:t>Campagne </a:t>
            </a:r>
            <a:r>
              <a:rPr lang="en-US" sz="4850" b="1" dirty="0" err="1">
                <a:solidFill>
                  <a:srgbClr val="063069"/>
                </a:solidFill>
                <a:latin typeface="+mj-lt"/>
                <a:ea typeface="Poppins Bold"/>
                <a:cs typeface="Poppins Bold"/>
                <a:sym typeface="Poppins Bold"/>
              </a:rPr>
              <a:t>régionale</a:t>
            </a:r>
            <a:endParaRPr lang="en-US" sz="4850" b="1" dirty="0">
              <a:solidFill>
                <a:srgbClr val="063069"/>
              </a:solidFill>
              <a:latin typeface="+mj-lt"/>
              <a:ea typeface="Poppins Bold"/>
              <a:cs typeface="Poppins Bold"/>
              <a:sym typeface="Poppins Bold"/>
            </a:endParaRPr>
          </a:p>
          <a:p>
            <a:pPr algn="ctr">
              <a:lnSpc>
                <a:spcPts val="6790"/>
              </a:lnSpc>
            </a:pPr>
            <a:r>
              <a:rPr lang="en-US" sz="4850" b="1" dirty="0">
                <a:solidFill>
                  <a:srgbClr val="063069"/>
                </a:solidFill>
                <a:latin typeface="+mj-lt"/>
                <a:ea typeface="Poppins Bold"/>
                <a:cs typeface="Poppins Bold"/>
                <a:sym typeface="Poppins Bold"/>
              </a:rPr>
              <a:t>“</a:t>
            </a:r>
            <a:r>
              <a:rPr lang="en-US" sz="4850" b="1" dirty="0" err="1">
                <a:solidFill>
                  <a:srgbClr val="063069"/>
                </a:solidFill>
                <a:latin typeface="+mj-lt"/>
                <a:ea typeface="Poppins Bold"/>
                <a:cs typeface="Poppins Bold"/>
                <a:sym typeface="Poppins Bold"/>
              </a:rPr>
              <a:t>Prise</a:t>
            </a:r>
            <a:r>
              <a:rPr lang="en-US" sz="4850" b="1" dirty="0">
                <a:solidFill>
                  <a:srgbClr val="063069"/>
                </a:solidFill>
                <a:latin typeface="+mj-lt"/>
                <a:ea typeface="Poppins Bold"/>
                <a:cs typeface="Poppins Bold"/>
                <a:sym typeface="Poppins Bold"/>
              </a:rPr>
              <a:t> </a:t>
            </a:r>
            <a:r>
              <a:rPr lang="en-US" sz="4850" b="1" dirty="0" err="1">
                <a:solidFill>
                  <a:srgbClr val="063069"/>
                </a:solidFill>
                <a:latin typeface="+mj-lt"/>
                <a:ea typeface="Poppins Bold"/>
                <a:cs typeface="Poppins Bold"/>
                <a:sym typeface="Poppins Bold"/>
              </a:rPr>
              <a:t>en</a:t>
            </a:r>
            <a:r>
              <a:rPr lang="en-US" sz="4850" b="1" dirty="0">
                <a:solidFill>
                  <a:srgbClr val="063069"/>
                </a:solidFill>
                <a:latin typeface="+mj-lt"/>
                <a:ea typeface="Poppins Bold"/>
                <a:cs typeface="Poppins Bold"/>
                <a:sym typeface="Poppins Bold"/>
              </a:rPr>
              <a:t> charge du syndrome main-pied &amp; cancer”</a:t>
            </a:r>
          </a:p>
        </p:txBody>
      </p:sp>
      <p:sp>
        <p:nvSpPr>
          <p:cNvPr id="11" name="TextBox 11">
            <a:extLst>
              <a:ext uri="{FF2B5EF4-FFF2-40B4-BE49-F238E27FC236}">
                <a16:creationId xmlns:a16="http://schemas.microsoft.com/office/drawing/2014/main" id="{11BE4563-05AD-8532-2080-02233C7647D6}"/>
              </a:ext>
            </a:extLst>
          </p:cNvPr>
          <p:cNvSpPr txBox="1"/>
          <p:nvPr/>
        </p:nvSpPr>
        <p:spPr>
          <a:xfrm>
            <a:off x="4935196" y="3651520"/>
            <a:ext cx="8417608" cy="891270"/>
          </a:xfrm>
          <a:prstGeom prst="rect">
            <a:avLst/>
          </a:prstGeom>
        </p:spPr>
        <p:txBody>
          <a:bodyPr lIns="0" tIns="0" rIns="0" bIns="0" rtlCol="0" anchor="t">
            <a:spAutoFit/>
          </a:bodyPr>
          <a:lstStyle/>
          <a:p>
            <a:pPr algn="ctr">
              <a:lnSpc>
                <a:spcPts val="7424"/>
              </a:lnSpc>
            </a:pPr>
            <a:r>
              <a:rPr lang="en-US" sz="5303" b="1" dirty="0">
                <a:solidFill>
                  <a:srgbClr val="259CD3"/>
                </a:solidFill>
                <a:latin typeface="+mj-lt"/>
                <a:ea typeface="Poppins Bold"/>
                <a:cs typeface="Poppins Bold"/>
                <a:sym typeface="Poppins Bold"/>
              </a:rPr>
              <a:t>KIT COMMUNICATION</a:t>
            </a:r>
          </a:p>
        </p:txBody>
      </p:sp>
      <p:sp>
        <p:nvSpPr>
          <p:cNvPr id="12" name="TextBox 12">
            <a:extLst>
              <a:ext uri="{FF2B5EF4-FFF2-40B4-BE49-F238E27FC236}">
                <a16:creationId xmlns:a16="http://schemas.microsoft.com/office/drawing/2014/main" id="{5BC9A719-64FA-A6A9-84DE-9D7F0F634523}"/>
              </a:ext>
            </a:extLst>
          </p:cNvPr>
          <p:cNvSpPr txBox="1"/>
          <p:nvPr/>
        </p:nvSpPr>
        <p:spPr>
          <a:xfrm>
            <a:off x="2045294" y="6683375"/>
            <a:ext cx="14197412" cy="421206"/>
          </a:xfrm>
          <a:prstGeom prst="rect">
            <a:avLst/>
          </a:prstGeom>
        </p:spPr>
        <p:txBody>
          <a:bodyPr lIns="0" tIns="0" rIns="0" bIns="0" rtlCol="0" anchor="t">
            <a:spAutoFit/>
          </a:bodyPr>
          <a:lstStyle/>
          <a:p>
            <a:pPr algn="ctr">
              <a:lnSpc>
                <a:spcPts val="3499"/>
              </a:lnSpc>
            </a:pPr>
            <a:r>
              <a:rPr lang="en-US" sz="2499" i="1" dirty="0">
                <a:solidFill>
                  <a:srgbClr val="063069"/>
                </a:solidFill>
                <a:latin typeface="+mj-lt"/>
                <a:ea typeface="Poppins Italics"/>
                <a:cs typeface="Poppins Italics"/>
                <a:sym typeface="Poppins Italics"/>
              </a:rPr>
              <a:t>En collaboration avec </a:t>
            </a:r>
            <a:r>
              <a:rPr lang="fr-FR" sz="2499" i="1" dirty="0">
                <a:solidFill>
                  <a:srgbClr val="063069"/>
                </a:solidFill>
                <a:latin typeface="+mj-lt"/>
                <a:ea typeface="Poppins Italics"/>
                <a:cs typeface="Poppins Italics"/>
                <a:sym typeface="Poppins Italics"/>
              </a:rPr>
              <a:t>les URPS Pédicures-Podologues Paca et Corse</a:t>
            </a:r>
            <a:endParaRPr lang="en-US" sz="2499" i="1" dirty="0">
              <a:solidFill>
                <a:srgbClr val="063069"/>
              </a:solidFill>
              <a:latin typeface="+mj-lt"/>
              <a:ea typeface="Poppins Italics"/>
              <a:cs typeface="Poppins Italics"/>
              <a:sym typeface="Poppins Italics"/>
            </a:endParaRPr>
          </a:p>
        </p:txBody>
      </p:sp>
      <p:sp>
        <p:nvSpPr>
          <p:cNvPr id="13" name="TextBox 13">
            <a:extLst>
              <a:ext uri="{FF2B5EF4-FFF2-40B4-BE49-F238E27FC236}">
                <a16:creationId xmlns:a16="http://schemas.microsoft.com/office/drawing/2014/main" id="{FBC3F6AB-BD54-FCEC-AA42-A5AB04CA422C}"/>
              </a:ext>
            </a:extLst>
          </p:cNvPr>
          <p:cNvSpPr txBox="1"/>
          <p:nvPr/>
        </p:nvSpPr>
        <p:spPr>
          <a:xfrm>
            <a:off x="17296225" y="9220200"/>
            <a:ext cx="78548" cy="204158"/>
          </a:xfrm>
          <a:prstGeom prst="rect">
            <a:avLst/>
          </a:prstGeom>
        </p:spPr>
        <p:txBody>
          <a:bodyPr wrap="none" lIns="0" tIns="0" rIns="0" bIns="0" rtlCol="0" anchor="t">
            <a:spAutoFit/>
          </a:bodyPr>
          <a:lstStyle/>
          <a:p>
            <a:pPr algn="ctr">
              <a:lnSpc>
                <a:spcPts val="1679"/>
              </a:lnSpc>
              <a:spcBef>
                <a:spcPct val="0"/>
              </a:spcBef>
            </a:pPr>
            <a:r>
              <a:rPr lang="en-US" sz="1200">
                <a:solidFill>
                  <a:srgbClr val="FFFFFF"/>
                </a:solidFill>
                <a:latin typeface="+mj-lt"/>
                <a:ea typeface="Arialle"/>
                <a:cs typeface="Arialle"/>
                <a:sym typeface="Arialle"/>
              </a:rPr>
              <a:t>1</a:t>
            </a:r>
          </a:p>
        </p:txBody>
      </p:sp>
    </p:spTree>
    <p:extLst>
      <p:ext uri="{BB962C8B-B14F-4D97-AF65-F5344CB8AC3E}">
        <p14:creationId xmlns:p14="http://schemas.microsoft.com/office/powerpoint/2010/main" val="266367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6">
            <a:extLst>
              <a:ext uri="{FF2B5EF4-FFF2-40B4-BE49-F238E27FC236}">
                <a16:creationId xmlns:a16="http://schemas.microsoft.com/office/drawing/2014/main" id="{6CB20722-D4AA-3442-3746-A3C0DF6B6CFE}"/>
              </a:ext>
            </a:extLst>
          </p:cNvPr>
          <p:cNvGrpSpPr/>
          <p:nvPr/>
        </p:nvGrpSpPr>
        <p:grpSpPr>
          <a:xfrm>
            <a:off x="-1" y="0"/>
            <a:ext cx="18288001" cy="687516"/>
            <a:chOff x="0" y="0"/>
            <a:chExt cx="5388944" cy="238895"/>
          </a:xfrm>
        </p:grpSpPr>
        <p:sp>
          <p:nvSpPr>
            <p:cNvPr id="18" name="Freeform 7">
              <a:extLst>
                <a:ext uri="{FF2B5EF4-FFF2-40B4-BE49-F238E27FC236}">
                  <a16:creationId xmlns:a16="http://schemas.microsoft.com/office/drawing/2014/main" id="{93C8B7B9-03FF-6062-A809-896050EA39B2}"/>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p>
          </p:txBody>
        </p:sp>
        <p:sp>
          <p:nvSpPr>
            <p:cNvPr id="19" name="TextBox 8">
              <a:extLst>
                <a:ext uri="{FF2B5EF4-FFF2-40B4-BE49-F238E27FC236}">
                  <a16:creationId xmlns:a16="http://schemas.microsoft.com/office/drawing/2014/main" id="{FA6C3C07-D9CB-8F8C-578F-A8D404A5DB25}"/>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10" name="Freeform 10"/>
          <p:cNvSpPr/>
          <p:nvPr/>
        </p:nvSpPr>
        <p:spPr>
          <a:xfrm>
            <a:off x="15243810" y="2933700"/>
            <a:ext cx="2402332" cy="1595282"/>
          </a:xfrm>
          <a:custGeom>
            <a:avLst/>
            <a:gdLst/>
            <a:ahLst/>
            <a:cxnLst/>
            <a:rect l="l" t="t" r="r" b="b"/>
            <a:pathLst>
              <a:path w="2402332" h="1595282">
                <a:moveTo>
                  <a:pt x="0" y="0"/>
                </a:moveTo>
                <a:lnTo>
                  <a:pt x="2402332" y="0"/>
                </a:lnTo>
                <a:lnTo>
                  <a:pt x="2402332" y="1595282"/>
                </a:lnTo>
                <a:lnTo>
                  <a:pt x="0" y="1595282"/>
                </a:lnTo>
                <a:lnTo>
                  <a:pt x="0" y="0"/>
                </a:lnTo>
                <a:close/>
              </a:path>
            </a:pathLst>
          </a:custGeom>
          <a:blipFill>
            <a:blip r:embed="rId2"/>
            <a:stretch>
              <a:fillRect/>
            </a:stretch>
          </a:blipFill>
        </p:spPr>
        <p:txBody>
          <a:bodyPr/>
          <a:lstStyle/>
          <a:p>
            <a:endParaRPr lang="fr-FR"/>
          </a:p>
        </p:txBody>
      </p:sp>
      <p:sp>
        <p:nvSpPr>
          <p:cNvPr id="11" name="Freeform 11"/>
          <p:cNvSpPr/>
          <p:nvPr/>
        </p:nvSpPr>
        <p:spPr>
          <a:xfrm>
            <a:off x="15087600" y="4985227"/>
            <a:ext cx="2714752" cy="1248786"/>
          </a:xfrm>
          <a:custGeom>
            <a:avLst/>
            <a:gdLst/>
            <a:ahLst/>
            <a:cxnLst/>
            <a:rect l="l" t="t" r="r" b="b"/>
            <a:pathLst>
              <a:path w="2714752" h="1248786">
                <a:moveTo>
                  <a:pt x="0" y="0"/>
                </a:moveTo>
                <a:lnTo>
                  <a:pt x="2714752" y="0"/>
                </a:lnTo>
                <a:lnTo>
                  <a:pt x="2714752" y="1248786"/>
                </a:lnTo>
                <a:lnTo>
                  <a:pt x="0" y="1248786"/>
                </a:lnTo>
                <a:lnTo>
                  <a:pt x="0" y="0"/>
                </a:lnTo>
                <a:close/>
              </a:path>
            </a:pathLst>
          </a:custGeom>
          <a:blipFill>
            <a:blip r:embed="rId3"/>
            <a:stretch>
              <a:fillRect/>
            </a:stretch>
          </a:blipFill>
        </p:spPr>
        <p:txBody>
          <a:bodyPr/>
          <a:lstStyle/>
          <a:p>
            <a:endParaRPr lang="fr-FR"/>
          </a:p>
        </p:txBody>
      </p:sp>
      <p:sp>
        <p:nvSpPr>
          <p:cNvPr id="12" name="TextBox 12"/>
          <p:cNvSpPr txBox="1"/>
          <p:nvPr/>
        </p:nvSpPr>
        <p:spPr>
          <a:xfrm>
            <a:off x="762114" y="2628900"/>
            <a:ext cx="13715885" cy="6412012"/>
          </a:xfrm>
          <a:prstGeom prst="rect">
            <a:avLst/>
          </a:prstGeom>
        </p:spPr>
        <p:txBody>
          <a:bodyPr wrap="square" lIns="0" tIns="0" rIns="0" bIns="0" rtlCol="0" anchor="t">
            <a:spAutoFit/>
          </a:bodyPr>
          <a:lstStyle/>
          <a:p>
            <a:pPr algn="just">
              <a:lnSpc>
                <a:spcPts val="2520"/>
              </a:lnSpc>
            </a:pPr>
            <a:r>
              <a:rPr lang="fr-FR" sz="2200" b="1" dirty="0">
                <a:solidFill>
                  <a:srgbClr val="063069"/>
                </a:solidFill>
                <a:ea typeface="Poppins Semi-Bold"/>
                <a:cs typeface="Poppins Semi-Bold"/>
                <a:sym typeface="Poppins Semi-Bold"/>
              </a:rPr>
              <a:t>Le DSRC OncoPaca-Corse, en collaboration avec les URPS Pédicures-Podologues Paca et Corse, déploie en 2025 une campagne régionale d’information sur la prise en charge podologique du syndrome main-pied en cancérologie. Accessible aux patients depuis mars 2024, cette prise en charge est entièrement remboursée par l’Assurance Maladie.</a:t>
            </a:r>
          </a:p>
          <a:p>
            <a:pPr algn="just">
              <a:lnSpc>
                <a:spcPts val="2520"/>
              </a:lnSpc>
            </a:pPr>
            <a:endParaRPr lang="en-US" sz="2200" b="1" dirty="0">
              <a:solidFill>
                <a:srgbClr val="063069"/>
              </a:solidFill>
              <a:ea typeface="Poppins Semi-Bold"/>
              <a:cs typeface="Poppins Semi-Bold"/>
              <a:sym typeface="Poppins Semi-Bold"/>
            </a:endParaRPr>
          </a:p>
          <a:p>
            <a:pPr algn="just">
              <a:lnSpc>
                <a:spcPts val="2520"/>
              </a:lnSpc>
            </a:pPr>
            <a:r>
              <a:rPr lang="fr-FR" sz="2200" dirty="0">
                <a:solidFill>
                  <a:srgbClr val="063069"/>
                </a:solidFill>
                <a:ea typeface="Poppins Semi-Bold"/>
                <a:cs typeface="Poppins" panose="00000500000000000000" pitchFamily="2" charset="0"/>
                <a:sym typeface="Poppins Semi-Bold"/>
              </a:rPr>
              <a:t>Sur prescription médicale de l’oncologue uniquement, elle permet aux patients concernés de bénéficier de consultations de prévention et/ou de soins assurées par des pédicures-podologues, afin de limiter les effets secondaires et d’améliorer leur confort au quotidien </a:t>
            </a:r>
            <a:r>
              <a:rPr lang="en-US" sz="2200" i="1" u="sng" dirty="0">
                <a:solidFill>
                  <a:srgbClr val="063069"/>
                </a:solidFill>
                <a:ea typeface="Poppins Semi-Bold Italics"/>
                <a:cs typeface="Poppins" panose="00000500000000000000" pitchFamily="2" charset="0"/>
                <a:sym typeface="Poppins Semi-Bold Italics"/>
                <a:hlinkClick r:id="rId4" tooltip="https://www.ameli.fr/sites/default/files/Documents/Avenant_5_p%C3%A9dicures-podologues%20JO%2006%2009%202023.pdf"/>
              </a:rPr>
              <a:t>(source : </a:t>
            </a:r>
            <a:r>
              <a:rPr lang="en-US" sz="2200" i="1" u="sng" dirty="0" err="1">
                <a:solidFill>
                  <a:srgbClr val="063069"/>
                </a:solidFill>
                <a:ea typeface="Poppins Semi-Bold Italics"/>
                <a:cs typeface="Poppins" panose="00000500000000000000" pitchFamily="2" charset="0"/>
                <a:sym typeface="Poppins Semi-Bold Italics"/>
                <a:hlinkClick r:id="rId4" tooltip="https://www.ameli.fr/sites/default/files/Documents/Avenant_5_p%C3%A9dicures-podologues%20JO%2006%2009%202023.pdf"/>
              </a:rPr>
              <a:t>Avenant</a:t>
            </a:r>
            <a:r>
              <a:rPr lang="en-US" sz="2200" i="1" u="sng" dirty="0">
                <a:solidFill>
                  <a:srgbClr val="063069"/>
                </a:solidFill>
                <a:ea typeface="Poppins Semi-Bold Italics"/>
                <a:cs typeface="Poppins" panose="00000500000000000000" pitchFamily="2" charset="0"/>
                <a:sym typeface="Poppins Semi-Bold Italics"/>
                <a:hlinkClick r:id="rId4" tooltip="https://www.ameli.fr/sites/default/files/Documents/Avenant_5_p%C3%A9dicures-podologues%20JO%2006%2009%202023.pdf"/>
              </a:rPr>
              <a:t> 5 à la convention </a:t>
            </a:r>
            <a:r>
              <a:rPr lang="en-US" sz="2200" i="1" u="sng" dirty="0" err="1">
                <a:solidFill>
                  <a:srgbClr val="063069"/>
                </a:solidFill>
                <a:ea typeface="Poppins Semi-Bold Italics"/>
                <a:cs typeface="Poppins" panose="00000500000000000000" pitchFamily="2" charset="0"/>
                <a:sym typeface="Poppins Semi-Bold Italics"/>
                <a:hlinkClick r:id="rId4" tooltip="https://www.ameli.fr/sites/default/files/Documents/Avenant_5_p%C3%A9dicures-podologues%20JO%2006%2009%202023.pdf"/>
              </a:rPr>
              <a:t>nationale</a:t>
            </a:r>
            <a:r>
              <a:rPr lang="en-US" sz="2200" i="1" u="sng" dirty="0">
                <a:solidFill>
                  <a:srgbClr val="063069"/>
                </a:solidFill>
                <a:ea typeface="Poppins Semi-Bold Italics"/>
                <a:cs typeface="Poppins" panose="00000500000000000000" pitchFamily="2" charset="0"/>
                <a:sym typeface="Poppins Semi-Bold Italics"/>
                <a:hlinkClick r:id="rId4" tooltip="https://www.ameli.fr/sites/default/files/Documents/Avenant_5_p%C3%A9dicures-podologues%20JO%2006%2009%202023.pdf"/>
              </a:rPr>
              <a:t> des </a:t>
            </a:r>
            <a:r>
              <a:rPr lang="en-US" sz="2200" i="1" u="sng" dirty="0" err="1">
                <a:solidFill>
                  <a:srgbClr val="063069"/>
                </a:solidFill>
                <a:ea typeface="Poppins Semi-Bold Italics"/>
                <a:cs typeface="Poppins" panose="00000500000000000000" pitchFamily="2" charset="0"/>
                <a:sym typeface="Poppins Semi-Bold Italics"/>
                <a:hlinkClick r:id="rId4" tooltip="https://www.ameli.fr/sites/default/files/Documents/Avenant_5_p%C3%A9dicures-podologues%20JO%2006%2009%202023.pdf"/>
              </a:rPr>
              <a:t>pédicures-podologues</a:t>
            </a:r>
            <a:r>
              <a:rPr lang="en-US" sz="2200" i="1" u="sng" dirty="0">
                <a:solidFill>
                  <a:srgbClr val="063069"/>
                </a:solidFill>
                <a:ea typeface="Poppins Semi-Bold Italics"/>
                <a:cs typeface="Poppins" panose="00000500000000000000" pitchFamily="2" charset="0"/>
                <a:sym typeface="Poppins Semi-Bold Italics"/>
                <a:hlinkClick r:id="rId4" tooltip="https://www.ameli.fr/sites/default/files/Documents/Avenant_5_p%C3%A9dicures-podologues%20JO%2006%2009%202023.pdf"/>
              </a:rPr>
              <a:t>)</a:t>
            </a:r>
            <a:r>
              <a:rPr lang="en-US" sz="2200" i="1" dirty="0">
                <a:solidFill>
                  <a:srgbClr val="063069"/>
                </a:solidFill>
                <a:ea typeface="Poppins Semi-Bold Italics"/>
                <a:cs typeface="Poppins" panose="00000500000000000000" pitchFamily="2" charset="0"/>
                <a:sym typeface="Poppins Semi-Bold Italics"/>
              </a:rPr>
              <a:t>. </a:t>
            </a:r>
          </a:p>
          <a:p>
            <a:pPr algn="just">
              <a:lnSpc>
                <a:spcPts val="2520"/>
              </a:lnSpc>
              <a:spcBef>
                <a:spcPct val="0"/>
              </a:spcBef>
            </a:pPr>
            <a:r>
              <a:rPr lang="en-US" sz="2200" b="1" i="1" dirty="0">
                <a:solidFill>
                  <a:srgbClr val="063069"/>
                </a:solidFill>
                <a:ea typeface="Poppins Semi-Bold Italics"/>
                <a:cs typeface="Poppins Semi-Bold Italics"/>
                <a:sym typeface="Poppins Semi-Bold Italics"/>
              </a:rPr>
              <a:t>		</a:t>
            </a:r>
          </a:p>
          <a:p>
            <a:pPr algn="just">
              <a:lnSpc>
                <a:spcPts val="2520"/>
              </a:lnSpc>
              <a:spcBef>
                <a:spcPct val="0"/>
              </a:spcBef>
            </a:pPr>
            <a:r>
              <a:rPr lang="en-US" sz="2200" dirty="0" err="1">
                <a:solidFill>
                  <a:srgbClr val="063069"/>
                </a:solidFill>
                <a:ea typeface="Poppins"/>
                <a:cs typeface="Poppins"/>
                <a:sym typeface="Poppins"/>
              </a:rPr>
              <a:t>Cette</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campagne</a:t>
            </a:r>
            <a:r>
              <a:rPr lang="en-US" sz="2200" dirty="0">
                <a:solidFill>
                  <a:srgbClr val="063069"/>
                </a:solidFill>
                <a:ea typeface="Poppins"/>
                <a:cs typeface="Poppins"/>
                <a:sym typeface="Poppins"/>
              </a:rPr>
              <a:t> vise à </a:t>
            </a:r>
            <a:r>
              <a:rPr lang="en-US" sz="2200" dirty="0" err="1">
                <a:solidFill>
                  <a:srgbClr val="063069"/>
                </a:solidFill>
                <a:ea typeface="Poppins"/>
                <a:cs typeface="Poppins"/>
                <a:sym typeface="Poppins"/>
              </a:rPr>
              <a:t>mieux</a:t>
            </a:r>
            <a:r>
              <a:rPr lang="en-US" sz="2200" dirty="0">
                <a:solidFill>
                  <a:srgbClr val="063069"/>
                </a:solidFill>
                <a:ea typeface="Poppins"/>
                <a:cs typeface="Poppins"/>
                <a:sym typeface="Poppins"/>
              </a:rPr>
              <a:t> faire </a:t>
            </a:r>
            <a:r>
              <a:rPr lang="en-US" sz="2200" dirty="0" err="1">
                <a:solidFill>
                  <a:srgbClr val="063069"/>
                </a:solidFill>
                <a:ea typeface="Poppins"/>
                <a:cs typeface="Poppins"/>
                <a:sym typeface="Poppins"/>
              </a:rPr>
              <a:t>connaître</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cette</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prise</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en</a:t>
            </a:r>
            <a:r>
              <a:rPr lang="en-US" sz="2200" dirty="0">
                <a:solidFill>
                  <a:srgbClr val="063069"/>
                </a:solidFill>
                <a:ea typeface="Poppins"/>
                <a:cs typeface="Poppins"/>
                <a:sym typeface="Poppins"/>
              </a:rPr>
              <a:t> charge </a:t>
            </a:r>
            <a:r>
              <a:rPr lang="en-US" sz="2200" dirty="0" err="1">
                <a:solidFill>
                  <a:srgbClr val="063069"/>
                </a:solidFill>
                <a:ea typeface="Poppins"/>
                <a:cs typeface="Poppins"/>
                <a:sym typeface="Poppins"/>
              </a:rPr>
              <a:t>auprès</a:t>
            </a:r>
            <a:r>
              <a:rPr lang="en-US" sz="2200" dirty="0">
                <a:solidFill>
                  <a:srgbClr val="063069"/>
                </a:solidFill>
                <a:ea typeface="Poppins"/>
                <a:cs typeface="Poppins"/>
                <a:sym typeface="Poppins"/>
              </a:rPr>
              <a:t> des </a:t>
            </a:r>
            <a:r>
              <a:rPr lang="en-US" sz="2200" dirty="0" err="1">
                <a:solidFill>
                  <a:srgbClr val="063069"/>
                </a:solidFill>
                <a:ea typeface="Poppins"/>
                <a:cs typeface="Poppins"/>
                <a:sym typeface="Poppins"/>
              </a:rPr>
              <a:t>professionnels</a:t>
            </a:r>
            <a:r>
              <a:rPr lang="en-US" sz="2200" dirty="0">
                <a:solidFill>
                  <a:srgbClr val="063069"/>
                </a:solidFill>
                <a:ea typeface="Poppins"/>
                <a:cs typeface="Poppins"/>
                <a:sym typeface="Poppins"/>
              </a:rPr>
              <a:t> de santé et des patients, </a:t>
            </a:r>
            <a:r>
              <a:rPr lang="en-US" sz="2200" dirty="0" err="1">
                <a:solidFill>
                  <a:srgbClr val="063069"/>
                </a:solidFill>
                <a:ea typeface="Poppins"/>
                <a:cs typeface="Poppins"/>
                <a:sym typeface="Poppins"/>
              </a:rPr>
              <a:t>en</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assurant</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une</a:t>
            </a:r>
            <a:r>
              <a:rPr lang="en-US" sz="2200" dirty="0">
                <a:solidFill>
                  <a:srgbClr val="063069"/>
                </a:solidFill>
                <a:ea typeface="Poppins"/>
                <a:cs typeface="Poppins"/>
                <a:sym typeface="Poppins"/>
              </a:rPr>
              <a:t> diffusion </a:t>
            </a:r>
            <a:r>
              <a:rPr lang="en-US" sz="2200" dirty="0" err="1">
                <a:solidFill>
                  <a:srgbClr val="063069"/>
                </a:solidFill>
                <a:ea typeface="Poppins"/>
                <a:cs typeface="Poppins"/>
                <a:sym typeface="Poppins"/>
              </a:rPr>
              <a:t>optimale</a:t>
            </a:r>
            <a:r>
              <a:rPr lang="en-US" sz="2200" dirty="0">
                <a:solidFill>
                  <a:srgbClr val="063069"/>
                </a:solidFill>
                <a:ea typeface="Poppins"/>
                <a:cs typeface="Poppins"/>
                <a:sym typeface="Poppins"/>
              </a:rPr>
              <a:t> de </a:t>
            </a:r>
            <a:r>
              <a:rPr lang="en-US" sz="2200" dirty="0" err="1">
                <a:solidFill>
                  <a:srgbClr val="063069"/>
                </a:solidFill>
                <a:ea typeface="Poppins"/>
                <a:cs typeface="Poppins"/>
                <a:sym typeface="Poppins"/>
              </a:rPr>
              <a:t>l’information</a:t>
            </a:r>
            <a:r>
              <a:rPr lang="en-US" sz="2200" dirty="0">
                <a:solidFill>
                  <a:srgbClr val="063069"/>
                </a:solidFill>
                <a:ea typeface="Poppins"/>
                <a:cs typeface="Poppins"/>
                <a:sym typeface="Poppins"/>
              </a:rPr>
              <a:t>.</a:t>
            </a:r>
          </a:p>
          <a:p>
            <a:pPr algn="just">
              <a:lnSpc>
                <a:spcPts val="2520"/>
              </a:lnSpc>
              <a:spcBef>
                <a:spcPct val="0"/>
              </a:spcBef>
            </a:pPr>
            <a:endParaRPr lang="en-US" sz="2200" dirty="0">
              <a:solidFill>
                <a:srgbClr val="063069"/>
              </a:solidFill>
              <a:ea typeface="Poppins"/>
              <a:cs typeface="Poppins"/>
              <a:sym typeface="Poppins"/>
            </a:endParaRPr>
          </a:p>
          <a:p>
            <a:pPr algn="just">
              <a:lnSpc>
                <a:spcPts val="2520"/>
              </a:lnSpc>
              <a:spcBef>
                <a:spcPct val="0"/>
              </a:spcBef>
            </a:pPr>
            <a:r>
              <a:rPr lang="en-US" sz="2200" b="1" dirty="0">
                <a:solidFill>
                  <a:srgbClr val="063069"/>
                </a:solidFill>
                <a:ea typeface="Poppins Medium"/>
                <a:cs typeface="Poppins Medium"/>
                <a:sym typeface="Poppins Medium"/>
              </a:rPr>
              <a:t> </a:t>
            </a:r>
            <a:r>
              <a:rPr lang="en-US" sz="2200" b="1" dirty="0" err="1">
                <a:solidFill>
                  <a:srgbClr val="063069"/>
                </a:solidFill>
                <a:ea typeface="Poppins Medium"/>
                <a:cs typeface="Poppins Medium"/>
                <a:sym typeface="Poppins Medium"/>
              </a:rPr>
              <a:t>Objectifs</a:t>
            </a:r>
            <a:r>
              <a:rPr lang="en-US" sz="2200" b="1" dirty="0">
                <a:solidFill>
                  <a:srgbClr val="063069"/>
                </a:solidFill>
                <a:ea typeface="Poppins Medium"/>
                <a:cs typeface="Poppins Medium"/>
                <a:sym typeface="Poppins Medium"/>
              </a:rPr>
              <a:t> de la </a:t>
            </a:r>
            <a:r>
              <a:rPr lang="en-US" sz="2200" b="1" dirty="0" err="1">
                <a:solidFill>
                  <a:srgbClr val="063069"/>
                </a:solidFill>
                <a:ea typeface="Poppins Medium"/>
                <a:cs typeface="Poppins Medium"/>
                <a:sym typeface="Poppins Medium"/>
              </a:rPr>
              <a:t>campagne</a:t>
            </a:r>
            <a:r>
              <a:rPr lang="en-US" sz="2200" b="1" dirty="0">
                <a:solidFill>
                  <a:srgbClr val="063069"/>
                </a:solidFill>
                <a:ea typeface="Poppins Medium"/>
                <a:cs typeface="Poppins Medium"/>
                <a:sym typeface="Poppins Medium"/>
              </a:rPr>
              <a:t> :</a:t>
            </a:r>
          </a:p>
          <a:p>
            <a:pPr algn="just">
              <a:lnSpc>
                <a:spcPts val="2520"/>
              </a:lnSpc>
              <a:spcBef>
                <a:spcPct val="0"/>
              </a:spcBef>
            </a:pP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Sensibiliser</a:t>
            </a:r>
            <a:r>
              <a:rPr lang="en-US" sz="2200" dirty="0">
                <a:solidFill>
                  <a:srgbClr val="063069"/>
                </a:solidFill>
                <a:ea typeface="Poppins"/>
                <a:cs typeface="Poppins"/>
                <a:sym typeface="Poppins"/>
              </a:rPr>
              <a:t> les </a:t>
            </a:r>
            <a:r>
              <a:rPr lang="en-US" sz="2200" dirty="0" err="1">
                <a:solidFill>
                  <a:srgbClr val="063069"/>
                </a:solidFill>
                <a:ea typeface="Poppins"/>
                <a:cs typeface="Poppins"/>
                <a:sym typeface="Poppins"/>
              </a:rPr>
              <a:t>oncologues</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prescripteurs</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exclusifs</a:t>
            </a:r>
            <a:r>
              <a:rPr lang="en-US" sz="2200" dirty="0">
                <a:solidFill>
                  <a:srgbClr val="063069"/>
                </a:solidFill>
                <a:ea typeface="Poppins"/>
                <a:cs typeface="Poppins"/>
                <a:sym typeface="Poppins"/>
              </a:rPr>
              <a:t> de </a:t>
            </a:r>
            <a:r>
              <a:rPr lang="en-US" sz="2200" dirty="0" err="1">
                <a:solidFill>
                  <a:srgbClr val="063069"/>
                </a:solidFill>
                <a:ea typeface="Poppins"/>
                <a:cs typeface="Poppins"/>
                <a:sym typeface="Poppins"/>
              </a:rPr>
              <a:t>cet</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acte</a:t>
            </a:r>
            <a:r>
              <a:rPr lang="en-US" sz="2200" dirty="0">
                <a:solidFill>
                  <a:srgbClr val="063069"/>
                </a:solidFill>
                <a:ea typeface="Poppins"/>
                <a:cs typeface="Poppins"/>
                <a:sym typeface="Poppins"/>
              </a:rPr>
              <a:t>.</a:t>
            </a:r>
          </a:p>
          <a:p>
            <a:pPr algn="just">
              <a:lnSpc>
                <a:spcPts val="2520"/>
              </a:lnSpc>
              <a:spcBef>
                <a:spcPct val="0"/>
              </a:spcBef>
            </a:pPr>
            <a:r>
              <a:rPr lang="en-US" sz="2200" dirty="0">
                <a:solidFill>
                  <a:srgbClr val="063069"/>
                </a:solidFill>
                <a:ea typeface="Poppins"/>
                <a:cs typeface="Poppins"/>
                <a:sym typeface="Poppins"/>
              </a:rPr>
              <a:t>✔ Informer les </a:t>
            </a:r>
            <a:r>
              <a:rPr lang="en-US" sz="2200" dirty="0" err="1">
                <a:solidFill>
                  <a:srgbClr val="063069"/>
                </a:solidFill>
                <a:ea typeface="Poppins"/>
                <a:cs typeface="Poppins"/>
                <a:sym typeface="Poppins"/>
              </a:rPr>
              <a:t>professionnels</a:t>
            </a:r>
            <a:r>
              <a:rPr lang="en-US" sz="2200" dirty="0">
                <a:solidFill>
                  <a:srgbClr val="063069"/>
                </a:solidFill>
                <a:ea typeface="Poppins"/>
                <a:cs typeface="Poppins"/>
                <a:sym typeface="Poppins"/>
              </a:rPr>
              <a:t> de santé (</a:t>
            </a:r>
            <a:r>
              <a:rPr lang="en-US" sz="2200" dirty="0" err="1">
                <a:solidFill>
                  <a:srgbClr val="063069"/>
                </a:solidFill>
                <a:ea typeface="Poppins"/>
                <a:cs typeface="Poppins"/>
                <a:sym typeface="Poppins"/>
              </a:rPr>
              <a:t>ville</a:t>
            </a:r>
            <a:r>
              <a:rPr lang="en-US" sz="2200" dirty="0">
                <a:solidFill>
                  <a:srgbClr val="063069"/>
                </a:solidFill>
                <a:ea typeface="Poppins"/>
                <a:cs typeface="Poppins"/>
                <a:sym typeface="Poppins"/>
              </a:rPr>
              <a:t> et </a:t>
            </a:r>
            <a:r>
              <a:rPr lang="en-US" sz="2200" dirty="0" err="1">
                <a:solidFill>
                  <a:srgbClr val="063069"/>
                </a:solidFill>
                <a:ea typeface="Poppins"/>
                <a:cs typeface="Poppins"/>
                <a:sym typeface="Poppins"/>
              </a:rPr>
              <a:t>hôpital</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afin</a:t>
            </a:r>
            <a:r>
              <a:rPr lang="en-US" sz="2200" dirty="0">
                <a:solidFill>
                  <a:srgbClr val="063069"/>
                </a:solidFill>
                <a:ea typeface="Poppins"/>
                <a:cs typeface="Poppins"/>
                <a:sym typeface="Poppins"/>
              </a:rPr>
              <a:t> </a:t>
            </a:r>
            <a:r>
              <a:rPr lang="fr-FR" sz="2200" dirty="0">
                <a:solidFill>
                  <a:srgbClr val="063069"/>
                </a:solidFill>
                <a:ea typeface="Poppins"/>
                <a:cs typeface="Poppins"/>
                <a:sym typeface="Poppins"/>
              </a:rPr>
              <a:t>qu’ils relaient l’information auprès des patients et des </a:t>
            </a:r>
            <a:r>
              <a:rPr lang="fr-FR" sz="2200" dirty="0" err="1">
                <a:solidFill>
                  <a:srgbClr val="063069"/>
                </a:solidFill>
                <a:ea typeface="Poppins"/>
                <a:cs typeface="Poppins"/>
                <a:sym typeface="Poppins"/>
              </a:rPr>
              <a:t>oncocologues</a:t>
            </a:r>
            <a:endParaRPr lang="fr-FR" sz="2200" dirty="0">
              <a:solidFill>
                <a:srgbClr val="063069"/>
              </a:solidFill>
              <a:ea typeface="Poppins"/>
              <a:cs typeface="Poppins"/>
              <a:sym typeface="Poppins"/>
            </a:endParaRPr>
          </a:p>
          <a:p>
            <a:pPr algn="just">
              <a:lnSpc>
                <a:spcPts val="2520"/>
              </a:lnSpc>
              <a:spcBef>
                <a:spcPct val="0"/>
              </a:spcBef>
            </a:pPr>
            <a:r>
              <a:rPr lang="en-US" sz="2200" dirty="0">
                <a:solidFill>
                  <a:srgbClr val="063069"/>
                </a:solidFill>
                <a:ea typeface="Poppins"/>
                <a:cs typeface="Poppins"/>
                <a:sym typeface="Poppins"/>
              </a:rPr>
              <a:t>✔ Encourager les patients </a:t>
            </a:r>
            <a:r>
              <a:rPr lang="en-US" sz="2200" dirty="0" err="1">
                <a:solidFill>
                  <a:srgbClr val="063069"/>
                </a:solidFill>
                <a:ea typeface="Poppins"/>
                <a:cs typeface="Poppins"/>
                <a:sym typeface="Poppins"/>
              </a:rPr>
              <a:t>concernés</a:t>
            </a:r>
            <a:r>
              <a:rPr lang="en-US" sz="2200" dirty="0">
                <a:solidFill>
                  <a:srgbClr val="063069"/>
                </a:solidFill>
                <a:ea typeface="Poppins"/>
                <a:cs typeface="Poppins"/>
                <a:sym typeface="Poppins"/>
              </a:rPr>
              <a:t> à </a:t>
            </a:r>
            <a:r>
              <a:rPr lang="en-US" sz="2200" dirty="0" err="1">
                <a:solidFill>
                  <a:srgbClr val="063069"/>
                </a:solidFill>
                <a:ea typeface="Poppins"/>
                <a:cs typeface="Poppins"/>
                <a:sym typeface="Poppins"/>
              </a:rPr>
              <a:t>bénéficier</a:t>
            </a:r>
            <a:r>
              <a:rPr lang="en-US" sz="2200" dirty="0">
                <a:solidFill>
                  <a:srgbClr val="063069"/>
                </a:solidFill>
                <a:ea typeface="Poppins"/>
                <a:cs typeface="Poppins"/>
                <a:sym typeface="Poppins"/>
              </a:rPr>
              <a:t> des consultations de </a:t>
            </a:r>
            <a:r>
              <a:rPr lang="en-US" sz="2200" dirty="0" err="1">
                <a:solidFill>
                  <a:srgbClr val="063069"/>
                </a:solidFill>
                <a:ea typeface="Poppins"/>
                <a:cs typeface="Poppins"/>
                <a:sym typeface="Poppins"/>
              </a:rPr>
              <a:t>prévention</a:t>
            </a:r>
            <a:r>
              <a:rPr lang="en-US" sz="2200" dirty="0">
                <a:solidFill>
                  <a:srgbClr val="063069"/>
                </a:solidFill>
                <a:ea typeface="Poppins"/>
                <a:cs typeface="Poppins"/>
                <a:sym typeface="Poppins"/>
              </a:rPr>
              <a:t> et de </a:t>
            </a:r>
            <a:r>
              <a:rPr lang="en-US" sz="2200" dirty="0" err="1">
                <a:solidFill>
                  <a:srgbClr val="063069"/>
                </a:solidFill>
                <a:ea typeface="Poppins"/>
                <a:cs typeface="Poppins"/>
                <a:sym typeface="Poppins"/>
              </a:rPr>
              <a:t>soins</a:t>
            </a:r>
            <a:r>
              <a:rPr lang="en-US" sz="2200" dirty="0">
                <a:solidFill>
                  <a:srgbClr val="063069"/>
                </a:solidFill>
                <a:ea typeface="Poppins"/>
                <a:cs typeface="Poppins"/>
                <a:sym typeface="Poppins"/>
              </a:rPr>
              <a:t> </a:t>
            </a:r>
            <a:r>
              <a:rPr lang="en-US" sz="2200" dirty="0" err="1">
                <a:solidFill>
                  <a:srgbClr val="063069"/>
                </a:solidFill>
                <a:ea typeface="Poppins"/>
                <a:cs typeface="Poppins"/>
                <a:sym typeface="Poppins"/>
              </a:rPr>
              <a:t>dispensées</a:t>
            </a:r>
            <a:r>
              <a:rPr lang="en-US" sz="2200" dirty="0">
                <a:solidFill>
                  <a:srgbClr val="063069"/>
                </a:solidFill>
                <a:ea typeface="Poppins"/>
                <a:cs typeface="Poppins"/>
                <a:sym typeface="Poppins"/>
              </a:rPr>
              <a:t> par des </a:t>
            </a:r>
            <a:r>
              <a:rPr lang="en-US" sz="2200" dirty="0" err="1">
                <a:solidFill>
                  <a:srgbClr val="063069"/>
                </a:solidFill>
                <a:ea typeface="Poppins"/>
                <a:cs typeface="Poppins"/>
                <a:sym typeface="Poppins"/>
              </a:rPr>
              <a:t>pédicures-podologues</a:t>
            </a:r>
            <a:endParaRPr lang="en-US" sz="2200" dirty="0">
              <a:solidFill>
                <a:srgbClr val="063069"/>
              </a:solidFill>
              <a:ea typeface="Poppins"/>
              <a:cs typeface="Poppins"/>
              <a:sym typeface="Poppins"/>
            </a:endParaRPr>
          </a:p>
          <a:p>
            <a:pPr algn="just">
              <a:lnSpc>
                <a:spcPts val="2520"/>
              </a:lnSpc>
              <a:spcBef>
                <a:spcPct val="0"/>
              </a:spcBef>
            </a:pPr>
            <a:endParaRPr lang="en-US" sz="2200" dirty="0">
              <a:solidFill>
                <a:srgbClr val="063069"/>
              </a:solidFill>
              <a:ea typeface="Poppins"/>
              <a:cs typeface="Poppins"/>
              <a:sym typeface="Poppins"/>
            </a:endParaRPr>
          </a:p>
          <a:p>
            <a:pPr algn="just">
              <a:lnSpc>
                <a:spcPts val="2520"/>
              </a:lnSpc>
              <a:spcBef>
                <a:spcPct val="0"/>
              </a:spcBef>
            </a:pPr>
            <a:r>
              <a:rPr lang="en-US" sz="2200" dirty="0">
                <a:solidFill>
                  <a:srgbClr val="063069"/>
                </a:solidFill>
                <a:ea typeface="Poppins"/>
                <a:cs typeface="Poppins"/>
                <a:sym typeface="Poppins"/>
              </a:rPr>
              <a:t>💡</a:t>
            </a:r>
            <a:r>
              <a:rPr lang="en-US" sz="2200" b="1" dirty="0">
                <a:solidFill>
                  <a:srgbClr val="063069"/>
                </a:solidFill>
                <a:ea typeface="Poppins Medium"/>
                <a:cs typeface="Poppins Medium"/>
                <a:sym typeface="Poppins Medium"/>
              </a:rPr>
              <a:t>Supports de la </a:t>
            </a:r>
            <a:r>
              <a:rPr lang="en-US" sz="2200" b="1" dirty="0" err="1">
                <a:solidFill>
                  <a:srgbClr val="063069"/>
                </a:solidFill>
                <a:ea typeface="Poppins Medium"/>
                <a:cs typeface="Poppins Medium"/>
                <a:sym typeface="Poppins Medium"/>
              </a:rPr>
              <a:t>campagne</a:t>
            </a:r>
            <a:r>
              <a:rPr lang="en-US" sz="2200" b="1" dirty="0">
                <a:solidFill>
                  <a:srgbClr val="063069"/>
                </a:solidFill>
                <a:ea typeface="Poppins Medium"/>
                <a:cs typeface="Poppins Medium"/>
                <a:sym typeface="Poppins Medium"/>
              </a:rPr>
              <a:t> :</a:t>
            </a:r>
            <a:r>
              <a:rPr lang="en-US" sz="2200" b="1" dirty="0">
                <a:solidFill>
                  <a:srgbClr val="063069"/>
                </a:solidFill>
                <a:ea typeface="Poppins Semi-Bold"/>
                <a:cs typeface="Poppins Semi-Bold"/>
                <a:sym typeface="Poppins Semi-Bold"/>
              </a:rPr>
              <a:t> </a:t>
            </a:r>
            <a:r>
              <a:rPr lang="en-US" sz="2200" dirty="0">
                <a:solidFill>
                  <a:srgbClr val="063069"/>
                </a:solidFill>
                <a:ea typeface="Poppins"/>
                <a:cs typeface="Poppins"/>
                <a:sym typeface="Poppins"/>
              </a:rPr>
              <a:t>un flyer info patients (format A5), </a:t>
            </a:r>
            <a:r>
              <a:rPr lang="en-US" sz="2200" dirty="0" err="1">
                <a:solidFill>
                  <a:srgbClr val="063069"/>
                </a:solidFill>
                <a:ea typeface="Poppins"/>
                <a:cs typeface="Poppins"/>
                <a:sym typeface="Poppins"/>
              </a:rPr>
              <a:t>une</a:t>
            </a:r>
            <a:r>
              <a:rPr lang="en-US" sz="2200" dirty="0">
                <a:solidFill>
                  <a:srgbClr val="063069"/>
                </a:solidFill>
                <a:ea typeface="Poppins"/>
                <a:cs typeface="Poppins"/>
                <a:sym typeface="Poppins"/>
              </a:rPr>
              <a:t> affiche info patients (format A4) et un flyer info pros de santé (format A5)</a:t>
            </a:r>
          </a:p>
        </p:txBody>
      </p:sp>
      <p:sp>
        <p:nvSpPr>
          <p:cNvPr id="13" name="Freeform 13"/>
          <p:cNvSpPr/>
          <p:nvPr/>
        </p:nvSpPr>
        <p:spPr>
          <a:xfrm>
            <a:off x="15087600" y="6429362"/>
            <a:ext cx="2558542" cy="2100022"/>
          </a:xfrm>
          <a:custGeom>
            <a:avLst/>
            <a:gdLst/>
            <a:ahLst/>
            <a:cxnLst/>
            <a:rect l="l" t="t" r="r" b="b"/>
            <a:pathLst>
              <a:path w="2558542" h="2100022">
                <a:moveTo>
                  <a:pt x="0" y="0"/>
                </a:moveTo>
                <a:lnTo>
                  <a:pt x="2558542" y="0"/>
                </a:lnTo>
                <a:lnTo>
                  <a:pt x="2558542" y="2100022"/>
                </a:lnTo>
                <a:lnTo>
                  <a:pt x="0" y="2100022"/>
                </a:lnTo>
                <a:lnTo>
                  <a:pt x="0" y="0"/>
                </a:lnTo>
                <a:close/>
              </a:path>
            </a:pathLst>
          </a:custGeom>
          <a:blipFill>
            <a:blip r:embed="rId5"/>
            <a:stretch>
              <a:fillRect/>
            </a:stretch>
          </a:blipFill>
        </p:spPr>
        <p:txBody>
          <a:bodyPr/>
          <a:lstStyle/>
          <a:p>
            <a:endParaRPr lang="fr-FR"/>
          </a:p>
        </p:txBody>
      </p:sp>
      <p:sp>
        <p:nvSpPr>
          <p:cNvPr id="14" name="TextBox 14"/>
          <p:cNvSpPr txBox="1"/>
          <p:nvPr/>
        </p:nvSpPr>
        <p:spPr>
          <a:xfrm>
            <a:off x="762114" y="1583690"/>
            <a:ext cx="9430251" cy="541110"/>
          </a:xfrm>
          <a:prstGeom prst="rect">
            <a:avLst/>
          </a:prstGeom>
        </p:spPr>
        <p:txBody>
          <a:bodyPr lIns="0" tIns="0" rIns="0" bIns="0" rtlCol="0" anchor="t">
            <a:spAutoFit/>
          </a:bodyPr>
          <a:lstStyle/>
          <a:p>
            <a:pPr algn="l">
              <a:lnSpc>
                <a:spcPts val="4479"/>
              </a:lnSpc>
            </a:pPr>
            <a:r>
              <a:rPr lang="en-US" sz="3199" b="1" spc="-79" dirty="0">
                <a:solidFill>
                  <a:srgbClr val="259CD3"/>
                </a:solidFill>
                <a:ea typeface="Poppins Medium"/>
                <a:cs typeface="Poppins Medium"/>
                <a:sym typeface="Poppins Medium"/>
              </a:rPr>
              <a:t>Introduction et </a:t>
            </a:r>
            <a:r>
              <a:rPr lang="en-US" sz="3199" b="1" spc="-79" dirty="0" err="1">
                <a:solidFill>
                  <a:srgbClr val="259CD3"/>
                </a:solidFill>
                <a:ea typeface="Poppins Medium"/>
                <a:cs typeface="Poppins Medium"/>
                <a:sym typeface="Poppins Medium"/>
              </a:rPr>
              <a:t>objectifs</a:t>
            </a:r>
            <a:r>
              <a:rPr lang="en-US" sz="3199" b="1" spc="-79" dirty="0">
                <a:solidFill>
                  <a:srgbClr val="259CD3"/>
                </a:solidFill>
                <a:ea typeface="Poppins Medium"/>
                <a:cs typeface="Poppins Medium"/>
                <a:sym typeface="Poppins Medium"/>
              </a:rPr>
              <a:t> de la </a:t>
            </a:r>
            <a:r>
              <a:rPr lang="en-US" sz="3199" b="1" spc="-79" dirty="0" err="1">
                <a:solidFill>
                  <a:srgbClr val="259CD3"/>
                </a:solidFill>
                <a:ea typeface="Poppins Medium"/>
                <a:cs typeface="Poppins Medium"/>
                <a:sym typeface="Poppins Medium"/>
              </a:rPr>
              <a:t>campagne</a:t>
            </a:r>
            <a:endParaRPr lang="en-US" sz="3199" b="1" spc="-79" dirty="0">
              <a:solidFill>
                <a:srgbClr val="259CD3"/>
              </a:solidFill>
              <a:ea typeface="Poppins Medium"/>
              <a:cs typeface="Poppins Medium"/>
              <a:sym typeface="Poppins Medium"/>
            </a:endParaRPr>
          </a:p>
        </p:txBody>
      </p:sp>
      <p:sp>
        <p:nvSpPr>
          <p:cNvPr id="15" name="TextBox 15"/>
          <p:cNvSpPr txBox="1"/>
          <p:nvPr/>
        </p:nvSpPr>
        <p:spPr>
          <a:xfrm>
            <a:off x="17270578" y="9525000"/>
            <a:ext cx="129844" cy="269689"/>
          </a:xfrm>
          <a:prstGeom prst="rect">
            <a:avLst/>
          </a:prstGeom>
        </p:spPr>
        <p:txBody>
          <a:bodyPr wrap="none" lIns="0" tIns="0" rIns="0" bIns="0" rtlCol="0" anchor="t">
            <a:spAutoFit/>
          </a:bodyPr>
          <a:lstStyle/>
          <a:p>
            <a:pPr marL="0" lvl="0" indent="0" algn="ctr">
              <a:lnSpc>
                <a:spcPts val="2099"/>
              </a:lnSpc>
              <a:spcBef>
                <a:spcPct val="0"/>
              </a:spcBef>
            </a:pPr>
            <a:r>
              <a:rPr lang="en-US" sz="2000" u="none" strike="noStrike" dirty="0">
                <a:solidFill>
                  <a:srgbClr val="E10079"/>
                </a:solidFill>
                <a:ea typeface="Poppins"/>
                <a:cs typeface="Poppins"/>
                <a:sym typeface="Poppins"/>
              </a:rPr>
              <a:t>2</a:t>
            </a:r>
          </a:p>
        </p:txBody>
      </p:sp>
      <p:sp>
        <p:nvSpPr>
          <p:cNvPr id="16" name="TextBox 16"/>
          <p:cNvSpPr txBox="1"/>
          <p:nvPr/>
        </p:nvSpPr>
        <p:spPr>
          <a:xfrm>
            <a:off x="9551672" y="138738"/>
            <a:ext cx="8417608" cy="375487"/>
          </a:xfrm>
          <a:prstGeom prst="rect">
            <a:avLst/>
          </a:prstGeom>
        </p:spPr>
        <p:txBody>
          <a:bodyPr lIns="0" tIns="0" rIns="0" bIns="0" rtlCol="0" anchor="t">
            <a:spAutoFit/>
          </a:bodyPr>
          <a:lstStyle/>
          <a:p>
            <a:pPr algn="r">
              <a:lnSpc>
                <a:spcPts val="3219"/>
              </a:lnSpc>
            </a:pPr>
            <a:r>
              <a:rPr lang="en-US" sz="2000" dirty="0">
                <a:solidFill>
                  <a:srgbClr val="FFFFFF"/>
                </a:solidFill>
                <a:ea typeface="Poppins"/>
                <a:cs typeface="Poppins"/>
                <a:sym typeface="Poppins"/>
              </a:rPr>
              <a:t>KIT COMMUNICATION - Syndrome main-pied &amp; cancer</a:t>
            </a:r>
          </a:p>
        </p:txBody>
      </p:sp>
      <p:sp>
        <p:nvSpPr>
          <p:cNvPr id="23" name="AutoShape 9">
            <a:extLst>
              <a:ext uri="{FF2B5EF4-FFF2-40B4-BE49-F238E27FC236}">
                <a16:creationId xmlns:a16="http://schemas.microsoft.com/office/drawing/2014/main" id="{9A107838-343D-B039-27B6-27073814405E}"/>
              </a:ext>
            </a:extLst>
          </p:cNvPr>
          <p:cNvSpPr/>
          <p:nvPr/>
        </p:nvSpPr>
        <p:spPr>
          <a:xfrm>
            <a:off x="-1" y="1866900"/>
            <a:ext cx="533400" cy="0"/>
          </a:xfrm>
          <a:prstGeom prst="line">
            <a:avLst/>
          </a:prstGeom>
          <a:ln w="28575" cap="flat">
            <a:solidFill>
              <a:srgbClr val="259CD3"/>
            </a:solidFill>
            <a:prstDash val="solid"/>
            <a:headEnd type="none" w="sm" len="sm"/>
            <a:tailEnd type="oval" w="lg" len="lg"/>
          </a:ln>
        </p:spPr>
        <p:txBody>
          <a:bodyPr/>
          <a:lstStyle/>
          <a:p>
            <a:endParaRPr 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1" y="0"/>
            <a:ext cx="18288001" cy="687516"/>
            <a:chOff x="0" y="0"/>
            <a:chExt cx="5388944" cy="238895"/>
          </a:xfrm>
        </p:grpSpPr>
        <p:sp>
          <p:nvSpPr>
            <p:cNvPr id="7" name="Freeform 7"/>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p>
          </p:txBody>
        </p:sp>
        <p:sp>
          <p:nvSpPr>
            <p:cNvPr id="8" name="TextBox 8"/>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9" name="AutoShape 9"/>
          <p:cNvSpPr/>
          <p:nvPr/>
        </p:nvSpPr>
        <p:spPr>
          <a:xfrm>
            <a:off x="-1" y="1714500"/>
            <a:ext cx="533400" cy="0"/>
          </a:xfrm>
          <a:prstGeom prst="line">
            <a:avLst/>
          </a:prstGeom>
          <a:ln w="28575" cap="flat">
            <a:solidFill>
              <a:srgbClr val="259CD3"/>
            </a:solidFill>
            <a:prstDash val="solid"/>
            <a:headEnd type="none" w="sm" len="sm"/>
            <a:tailEnd type="oval" w="lg" len="lg"/>
          </a:ln>
        </p:spPr>
        <p:txBody>
          <a:bodyPr/>
          <a:lstStyle/>
          <a:p>
            <a:endParaRPr lang="fr-FR"/>
          </a:p>
        </p:txBody>
      </p:sp>
      <p:sp>
        <p:nvSpPr>
          <p:cNvPr id="10" name="Freeform 10"/>
          <p:cNvSpPr/>
          <p:nvPr/>
        </p:nvSpPr>
        <p:spPr>
          <a:xfrm flipH="1">
            <a:off x="14110550" y="1157908"/>
            <a:ext cx="4162665" cy="4230718"/>
          </a:xfrm>
          <a:custGeom>
            <a:avLst/>
            <a:gdLst/>
            <a:ahLst/>
            <a:cxnLst/>
            <a:rect l="l" t="t" r="r" b="b"/>
            <a:pathLst>
              <a:path w="4772265" h="4894631">
                <a:moveTo>
                  <a:pt x="4772265" y="0"/>
                </a:moveTo>
                <a:lnTo>
                  <a:pt x="0" y="0"/>
                </a:lnTo>
                <a:lnTo>
                  <a:pt x="0" y="4894631"/>
                </a:lnTo>
                <a:lnTo>
                  <a:pt x="4772265" y="4894631"/>
                </a:lnTo>
                <a:lnTo>
                  <a:pt x="4772265"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fr-FR" dirty="0"/>
          </a:p>
        </p:txBody>
      </p:sp>
      <p:sp>
        <p:nvSpPr>
          <p:cNvPr id="12" name="AutoShape 12"/>
          <p:cNvSpPr/>
          <p:nvPr/>
        </p:nvSpPr>
        <p:spPr>
          <a:xfrm>
            <a:off x="-48590" y="4360477"/>
            <a:ext cx="581989" cy="0"/>
          </a:xfrm>
          <a:prstGeom prst="line">
            <a:avLst/>
          </a:prstGeom>
          <a:ln w="38100" cap="flat">
            <a:solidFill>
              <a:srgbClr val="063069"/>
            </a:solidFill>
            <a:prstDash val="solid"/>
            <a:headEnd type="none" w="sm" len="sm"/>
            <a:tailEnd type="arrow" w="med" len="sm"/>
          </a:ln>
        </p:spPr>
        <p:txBody>
          <a:bodyPr/>
          <a:lstStyle/>
          <a:p>
            <a:endParaRPr lang="fr-FR"/>
          </a:p>
        </p:txBody>
      </p:sp>
      <p:sp>
        <p:nvSpPr>
          <p:cNvPr id="13" name="Freeform 13"/>
          <p:cNvSpPr/>
          <p:nvPr/>
        </p:nvSpPr>
        <p:spPr>
          <a:xfrm>
            <a:off x="736094" y="9152016"/>
            <a:ext cx="312826" cy="312826"/>
          </a:xfrm>
          <a:custGeom>
            <a:avLst/>
            <a:gdLst/>
            <a:ahLst/>
            <a:cxnLst/>
            <a:rect l="l" t="t" r="r" b="b"/>
            <a:pathLst>
              <a:path w="312826" h="312826">
                <a:moveTo>
                  <a:pt x="0" y="0"/>
                </a:moveTo>
                <a:lnTo>
                  <a:pt x="312825" y="0"/>
                </a:lnTo>
                <a:lnTo>
                  <a:pt x="312825" y="312826"/>
                </a:lnTo>
                <a:lnTo>
                  <a:pt x="0" y="31282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sz="2400"/>
          </a:p>
        </p:txBody>
      </p:sp>
      <p:sp>
        <p:nvSpPr>
          <p:cNvPr id="14" name="TextBox 14"/>
          <p:cNvSpPr txBox="1"/>
          <p:nvPr/>
        </p:nvSpPr>
        <p:spPr>
          <a:xfrm>
            <a:off x="533399" y="2296835"/>
            <a:ext cx="13182601" cy="1283493"/>
          </a:xfrm>
          <a:prstGeom prst="rect">
            <a:avLst/>
          </a:prstGeom>
        </p:spPr>
        <p:txBody>
          <a:bodyPr wrap="square" lIns="0" tIns="0" rIns="0" bIns="0" rtlCol="0" anchor="t">
            <a:spAutoFit/>
          </a:bodyPr>
          <a:lstStyle/>
          <a:p>
            <a:pPr marL="388620" lvl="1" indent="-194310" algn="just">
              <a:lnSpc>
                <a:spcPts val="2520"/>
              </a:lnSpc>
              <a:buFont typeface="Arial"/>
              <a:buChar char="•"/>
            </a:pPr>
            <a:r>
              <a:rPr lang="en-US" sz="2400" b="1" dirty="0">
                <a:solidFill>
                  <a:srgbClr val="063069"/>
                </a:solidFill>
                <a:ea typeface="Poppins"/>
                <a:cs typeface="Poppins"/>
                <a:sym typeface="Poppins"/>
              </a:rPr>
              <a:t>Un article </a:t>
            </a:r>
            <a:r>
              <a:rPr lang="en-US" sz="2400" b="1" dirty="0" err="1">
                <a:solidFill>
                  <a:srgbClr val="063069"/>
                </a:solidFill>
                <a:ea typeface="Poppins"/>
                <a:cs typeface="Poppins"/>
                <a:sym typeface="Poppins"/>
              </a:rPr>
              <a:t>clé</a:t>
            </a:r>
            <a:r>
              <a:rPr lang="en-US" sz="2400" b="1" dirty="0">
                <a:solidFill>
                  <a:srgbClr val="063069"/>
                </a:solidFill>
                <a:ea typeface="Poppins"/>
                <a:cs typeface="Poppins"/>
                <a:sym typeface="Poppins"/>
              </a:rPr>
              <a:t> </a:t>
            </a:r>
            <a:r>
              <a:rPr lang="en-US" sz="2400" b="1" dirty="0" err="1">
                <a:solidFill>
                  <a:srgbClr val="063069"/>
                </a:solidFill>
                <a:ea typeface="Poppins"/>
                <a:cs typeface="Poppins"/>
                <a:sym typeface="Poppins"/>
              </a:rPr>
              <a:t>en</a:t>
            </a:r>
            <a:r>
              <a:rPr lang="en-US" sz="2400" b="1" dirty="0">
                <a:solidFill>
                  <a:srgbClr val="063069"/>
                </a:solidFill>
                <a:ea typeface="Poppins"/>
                <a:cs typeface="Poppins"/>
                <a:sym typeface="Poppins"/>
              </a:rPr>
              <a:t> main, </a:t>
            </a:r>
            <a:r>
              <a:rPr lang="en-US" sz="2400" dirty="0">
                <a:solidFill>
                  <a:srgbClr val="063069"/>
                </a:solidFill>
                <a:ea typeface="Poppins"/>
                <a:cs typeface="Poppins"/>
                <a:sym typeface="Poppins"/>
              </a:rPr>
              <a:t>à </a:t>
            </a:r>
            <a:r>
              <a:rPr lang="en-US" sz="2400" dirty="0" err="1">
                <a:solidFill>
                  <a:srgbClr val="063069"/>
                </a:solidFill>
                <a:ea typeface="Poppins"/>
                <a:cs typeface="Poppins"/>
                <a:sym typeface="Poppins"/>
              </a:rPr>
              <a:t>publier</a:t>
            </a:r>
            <a:r>
              <a:rPr lang="en-US" sz="2400" dirty="0">
                <a:solidFill>
                  <a:srgbClr val="063069"/>
                </a:solidFill>
                <a:ea typeface="Poppins"/>
                <a:cs typeface="Poppins"/>
                <a:sym typeface="Poppins"/>
              </a:rPr>
              <a:t> sur </a:t>
            </a:r>
            <a:r>
              <a:rPr lang="en-US" sz="2400" dirty="0" err="1">
                <a:solidFill>
                  <a:srgbClr val="063069"/>
                </a:solidFill>
                <a:ea typeface="Poppins"/>
                <a:cs typeface="Poppins"/>
                <a:sym typeface="Poppins"/>
              </a:rPr>
              <a:t>votre</a:t>
            </a:r>
            <a:r>
              <a:rPr lang="en-US" sz="2400" dirty="0">
                <a:solidFill>
                  <a:srgbClr val="063069"/>
                </a:solidFill>
                <a:ea typeface="Poppins"/>
                <a:cs typeface="Poppins"/>
                <a:sym typeface="Poppins"/>
              </a:rPr>
              <a:t> site </a:t>
            </a:r>
            <a:r>
              <a:rPr lang="en-US" sz="2400" dirty="0" err="1">
                <a:solidFill>
                  <a:srgbClr val="063069"/>
                </a:solidFill>
                <a:ea typeface="Poppins"/>
                <a:cs typeface="Poppins"/>
                <a:sym typeface="Poppins"/>
              </a:rPr>
              <a:t>ou</a:t>
            </a:r>
            <a:r>
              <a:rPr lang="en-US" sz="2400" dirty="0">
                <a:solidFill>
                  <a:srgbClr val="063069"/>
                </a:solidFill>
                <a:ea typeface="Poppins"/>
                <a:cs typeface="Poppins"/>
                <a:sym typeface="Poppins"/>
              </a:rPr>
              <a:t> à diffuser par mail, avec un lien </a:t>
            </a:r>
            <a:r>
              <a:rPr lang="en-US" sz="2400" dirty="0" err="1">
                <a:solidFill>
                  <a:srgbClr val="063069"/>
                </a:solidFill>
                <a:ea typeface="Poppins"/>
                <a:cs typeface="Poppins"/>
                <a:sym typeface="Poppins"/>
              </a:rPr>
              <a:t>vers</a:t>
            </a:r>
            <a:r>
              <a:rPr lang="en-US" sz="2400" dirty="0">
                <a:solidFill>
                  <a:srgbClr val="063069"/>
                </a:solidFill>
                <a:ea typeface="Poppins"/>
                <a:cs typeface="Poppins"/>
                <a:sym typeface="Poppins"/>
              </a:rPr>
              <a:t> le site du DSRC OncoPaca-Corse pour </a:t>
            </a:r>
            <a:r>
              <a:rPr lang="fr-FR" sz="2400" dirty="0">
                <a:solidFill>
                  <a:srgbClr val="063069"/>
                </a:solidFill>
                <a:ea typeface="Poppins"/>
                <a:cs typeface="Poppins"/>
                <a:sym typeface="Poppins"/>
              </a:rPr>
              <a:t>pour accéder à l’ensemble des ressources.</a:t>
            </a:r>
          </a:p>
          <a:p>
            <a:pPr marL="388620" lvl="1" indent="-194310" algn="just">
              <a:lnSpc>
                <a:spcPts val="2520"/>
              </a:lnSpc>
              <a:buFont typeface="Arial"/>
              <a:buChar char="•"/>
            </a:pPr>
            <a:r>
              <a:rPr lang="fr-FR" sz="2400" b="1" dirty="0">
                <a:solidFill>
                  <a:srgbClr val="063069"/>
                </a:solidFill>
                <a:ea typeface="Poppins"/>
                <a:cs typeface="Poppins"/>
                <a:sym typeface="Poppins"/>
              </a:rPr>
              <a:t>Trois publications prêtes à l’emploi pour LinkedIn, Facebook et Instagram, </a:t>
            </a:r>
            <a:r>
              <a:rPr lang="fr-FR" sz="2400" dirty="0">
                <a:solidFill>
                  <a:srgbClr val="063069"/>
                </a:solidFill>
                <a:ea typeface="Poppins"/>
                <a:cs typeface="Poppins"/>
                <a:sym typeface="Poppins"/>
              </a:rPr>
              <a:t>accompagnées de visuels adaptés à chaque plateforme, pour inciter à consulter le site et télécharger les supports.</a:t>
            </a:r>
          </a:p>
        </p:txBody>
      </p:sp>
      <p:sp>
        <p:nvSpPr>
          <p:cNvPr id="15" name="TextBox 15"/>
          <p:cNvSpPr txBox="1"/>
          <p:nvPr/>
        </p:nvSpPr>
        <p:spPr>
          <a:xfrm>
            <a:off x="793960" y="1431290"/>
            <a:ext cx="9430251" cy="541110"/>
          </a:xfrm>
          <a:prstGeom prst="rect">
            <a:avLst/>
          </a:prstGeom>
        </p:spPr>
        <p:txBody>
          <a:bodyPr lIns="0" tIns="0" rIns="0" bIns="0" rtlCol="0" anchor="t">
            <a:spAutoFit/>
          </a:bodyPr>
          <a:lstStyle/>
          <a:p>
            <a:pPr algn="l">
              <a:lnSpc>
                <a:spcPts val="4479"/>
              </a:lnSpc>
            </a:pPr>
            <a:r>
              <a:rPr lang="en-US" sz="3199" b="1" spc="-79" dirty="0" err="1">
                <a:solidFill>
                  <a:srgbClr val="259CD3"/>
                </a:solidFill>
                <a:ea typeface="Poppins Medium"/>
                <a:cs typeface="Poppins Medium"/>
                <a:sym typeface="Poppins Medium"/>
              </a:rPr>
              <a:t>Contenu</a:t>
            </a:r>
            <a:r>
              <a:rPr lang="en-US" sz="3199" b="1" spc="-79" dirty="0">
                <a:solidFill>
                  <a:srgbClr val="259CD3"/>
                </a:solidFill>
                <a:ea typeface="Poppins Medium"/>
                <a:cs typeface="Poppins Medium"/>
                <a:sym typeface="Poppins Medium"/>
              </a:rPr>
              <a:t> du kit communication</a:t>
            </a:r>
          </a:p>
        </p:txBody>
      </p:sp>
      <p:sp>
        <p:nvSpPr>
          <p:cNvPr id="16" name="TextBox 16"/>
          <p:cNvSpPr txBox="1"/>
          <p:nvPr/>
        </p:nvSpPr>
        <p:spPr>
          <a:xfrm>
            <a:off x="17276265" y="9310402"/>
            <a:ext cx="129844" cy="269689"/>
          </a:xfrm>
          <a:prstGeom prst="rect">
            <a:avLst/>
          </a:prstGeom>
        </p:spPr>
        <p:txBody>
          <a:bodyPr wrap="none" lIns="0" tIns="0" rIns="0" bIns="0" rtlCol="0" anchor="t">
            <a:spAutoFit/>
          </a:bodyPr>
          <a:lstStyle/>
          <a:p>
            <a:pPr marL="0" lvl="0" indent="0" algn="ctr">
              <a:lnSpc>
                <a:spcPts val="2099"/>
              </a:lnSpc>
              <a:spcBef>
                <a:spcPct val="0"/>
              </a:spcBef>
            </a:pPr>
            <a:r>
              <a:rPr lang="en-US" sz="2000" u="none" strike="noStrike">
                <a:solidFill>
                  <a:srgbClr val="E10079"/>
                </a:solidFill>
                <a:ea typeface="Poppins"/>
                <a:cs typeface="Poppins"/>
                <a:sym typeface="Poppins"/>
              </a:rPr>
              <a:t>3</a:t>
            </a:r>
          </a:p>
        </p:txBody>
      </p:sp>
      <p:sp>
        <p:nvSpPr>
          <p:cNvPr id="17" name="TextBox 17"/>
          <p:cNvSpPr txBox="1"/>
          <p:nvPr/>
        </p:nvSpPr>
        <p:spPr>
          <a:xfrm>
            <a:off x="768531" y="6990398"/>
            <a:ext cx="14776269" cy="1908086"/>
          </a:xfrm>
          <a:prstGeom prst="rect">
            <a:avLst/>
          </a:prstGeom>
        </p:spPr>
        <p:txBody>
          <a:bodyPr lIns="0" tIns="0" rIns="0" bIns="0" rtlCol="0" anchor="t">
            <a:spAutoFit/>
          </a:bodyPr>
          <a:lstStyle/>
          <a:p>
            <a:pPr algn="just">
              <a:lnSpc>
                <a:spcPts val="2520"/>
              </a:lnSpc>
            </a:pPr>
            <a:r>
              <a:rPr lang="en-US" sz="2400" b="1" dirty="0" err="1">
                <a:solidFill>
                  <a:srgbClr val="063069"/>
                </a:solidFill>
                <a:ea typeface="Poppins Bold"/>
                <a:cs typeface="Poppins Bold"/>
                <a:sym typeface="Poppins Bold"/>
              </a:rPr>
              <a:t>Quelques</a:t>
            </a:r>
            <a:r>
              <a:rPr lang="en-US" sz="2400" b="1" dirty="0">
                <a:solidFill>
                  <a:srgbClr val="063069"/>
                </a:solidFill>
                <a:ea typeface="Poppins Bold"/>
                <a:cs typeface="Poppins Bold"/>
                <a:sym typeface="Poppins Bold"/>
              </a:rPr>
              <a:t> </a:t>
            </a:r>
            <a:r>
              <a:rPr lang="en-US" sz="2400" b="1" dirty="0" err="1">
                <a:solidFill>
                  <a:srgbClr val="063069"/>
                </a:solidFill>
                <a:ea typeface="Poppins Bold"/>
                <a:cs typeface="Poppins Bold"/>
                <a:sym typeface="Poppins Bold"/>
              </a:rPr>
              <a:t>informations</a:t>
            </a:r>
            <a:r>
              <a:rPr lang="en-US" sz="2400" b="1" dirty="0">
                <a:solidFill>
                  <a:srgbClr val="063069"/>
                </a:solidFill>
                <a:ea typeface="Poppins Bold"/>
                <a:cs typeface="Poppins Bold"/>
                <a:sym typeface="Poppins Bold"/>
              </a:rPr>
              <a:t> pratiques :</a:t>
            </a:r>
            <a:endParaRPr lang="en-US" sz="2400" dirty="0">
              <a:solidFill>
                <a:srgbClr val="063069"/>
              </a:solidFill>
              <a:ea typeface="Poppins"/>
              <a:cs typeface="Poppins"/>
              <a:sym typeface="Poppins"/>
            </a:endParaRPr>
          </a:p>
          <a:p>
            <a:pPr algn="just">
              <a:lnSpc>
                <a:spcPts val="2520"/>
              </a:lnSpc>
            </a:pPr>
            <a:endParaRPr lang="en-US" sz="2400" dirty="0">
              <a:solidFill>
                <a:srgbClr val="063069"/>
              </a:solidFill>
              <a:ea typeface="Poppins"/>
              <a:cs typeface="Poppins"/>
              <a:sym typeface="Poppins"/>
            </a:endParaRPr>
          </a:p>
          <a:p>
            <a:pPr algn="just">
              <a:lnSpc>
                <a:spcPts val="2520"/>
              </a:lnSpc>
            </a:pPr>
            <a:r>
              <a:rPr lang="fr-FR" sz="2400" b="1" dirty="0">
                <a:solidFill>
                  <a:srgbClr val="E10079"/>
                </a:solidFill>
                <a:ea typeface="Poppins Semi-Bold"/>
                <a:cs typeface="Poppins Semi-Bold"/>
                <a:sym typeface="Poppins Semi-Bold"/>
              </a:rPr>
              <a:t>Merci de mentionner les comptes suivants lors de vos publications sur les </a:t>
            </a:r>
            <a:r>
              <a:rPr lang="fr-FR" sz="2400" b="1">
                <a:solidFill>
                  <a:srgbClr val="E10079"/>
                </a:solidFill>
                <a:ea typeface="Poppins Semi-Bold"/>
                <a:cs typeface="Poppins Semi-Bold"/>
                <a:sym typeface="Poppins Semi-Bold"/>
              </a:rPr>
              <a:t>réseaux sociaux :</a:t>
            </a:r>
            <a:endParaRPr lang="fr-FR" sz="2400" b="1" dirty="0">
              <a:solidFill>
                <a:srgbClr val="E10079"/>
              </a:solidFill>
              <a:ea typeface="Poppins Semi-Bold"/>
              <a:cs typeface="Poppins Semi-Bold"/>
              <a:sym typeface="Poppins Semi-Bold"/>
            </a:endParaRPr>
          </a:p>
          <a:p>
            <a:pPr marL="742950" lvl="1" indent="-285750" algn="just">
              <a:lnSpc>
                <a:spcPts val="2520"/>
              </a:lnSpc>
              <a:buFont typeface="Arial" panose="020B0604020202020204" pitchFamily="34" charset="0"/>
              <a:buChar char="•"/>
            </a:pPr>
            <a:r>
              <a:rPr lang="en-US" sz="2400" dirty="0">
                <a:solidFill>
                  <a:srgbClr val="063069"/>
                </a:solidFill>
                <a:ea typeface="Poppins"/>
                <a:cs typeface="Poppins"/>
                <a:sym typeface="Poppins"/>
              </a:rPr>
              <a:t>Sur LinkedIn : @DispositifSpécifiqueRégionalduCancerOncoPaca-Corse </a:t>
            </a:r>
          </a:p>
          <a:p>
            <a:pPr marL="742950" lvl="1" indent="-285750" algn="just">
              <a:lnSpc>
                <a:spcPts val="2520"/>
              </a:lnSpc>
              <a:buFont typeface="Arial" panose="020B0604020202020204" pitchFamily="34" charset="0"/>
              <a:buChar char="•"/>
            </a:pPr>
            <a:r>
              <a:rPr lang="en-US" sz="2400" dirty="0">
                <a:solidFill>
                  <a:srgbClr val="063069"/>
                </a:solidFill>
                <a:ea typeface="Poppins"/>
                <a:cs typeface="Poppins"/>
                <a:sym typeface="Poppins"/>
              </a:rPr>
              <a:t>Sur Facebook : @Oncopacacorse </a:t>
            </a:r>
            <a:r>
              <a:rPr lang="en-US" sz="2400" b="1" dirty="0">
                <a:solidFill>
                  <a:srgbClr val="063069"/>
                </a:solidFill>
                <a:ea typeface="Poppins"/>
                <a:cs typeface="Poppins"/>
                <a:sym typeface="Poppins"/>
              </a:rPr>
              <a:t>et </a:t>
            </a:r>
            <a:r>
              <a:rPr lang="en-US" sz="2400" dirty="0">
                <a:solidFill>
                  <a:srgbClr val="063069"/>
                </a:solidFill>
                <a:ea typeface="Poppins"/>
                <a:cs typeface="Poppins"/>
                <a:sym typeface="Poppins"/>
              </a:rPr>
              <a:t>@URPSPODOPACA</a:t>
            </a:r>
          </a:p>
          <a:p>
            <a:pPr marL="742950" lvl="1" indent="-285750" algn="just">
              <a:lnSpc>
                <a:spcPts val="2520"/>
              </a:lnSpc>
              <a:buFont typeface="Arial" panose="020B0604020202020204" pitchFamily="34" charset="0"/>
              <a:buChar char="•"/>
            </a:pPr>
            <a:r>
              <a:rPr lang="en-US" sz="2400" dirty="0">
                <a:solidFill>
                  <a:srgbClr val="063069"/>
                </a:solidFill>
                <a:ea typeface="Poppins"/>
                <a:cs typeface="Poppins"/>
                <a:sym typeface="Poppins"/>
              </a:rPr>
              <a:t>Sur Instagram : @urps_pedicures_podologues_paca</a:t>
            </a:r>
          </a:p>
        </p:txBody>
      </p:sp>
      <p:sp>
        <p:nvSpPr>
          <p:cNvPr id="19" name="TextBox 19"/>
          <p:cNvSpPr txBox="1"/>
          <p:nvPr/>
        </p:nvSpPr>
        <p:spPr>
          <a:xfrm>
            <a:off x="1219200" y="9160042"/>
            <a:ext cx="15621000" cy="346249"/>
          </a:xfrm>
          <a:prstGeom prst="rect">
            <a:avLst/>
          </a:prstGeom>
        </p:spPr>
        <p:txBody>
          <a:bodyPr wrap="square" lIns="0" tIns="0" rIns="0" bIns="0" rtlCol="0" anchor="t">
            <a:spAutoFit/>
          </a:bodyPr>
          <a:lstStyle/>
          <a:p>
            <a:pPr algn="l">
              <a:lnSpc>
                <a:spcPts val="2659"/>
              </a:lnSpc>
              <a:spcBef>
                <a:spcPct val="0"/>
              </a:spcBef>
            </a:pPr>
            <a:r>
              <a:rPr lang="fr-FR" sz="2400" b="1" spc="-37" dirty="0">
                <a:solidFill>
                  <a:srgbClr val="605F90"/>
                </a:solidFill>
                <a:ea typeface="Poppins Semi-Bold"/>
                <a:cs typeface="Poppins Semi-Bold"/>
                <a:sym typeface="Poppins Semi-Bold"/>
              </a:rPr>
              <a:t>Les visuels adaptés à chaque réseau social sont fournis dans le dossier téléchargé.</a:t>
            </a:r>
            <a:endParaRPr lang="en-US" sz="2400" b="1" spc="-37" dirty="0">
              <a:solidFill>
                <a:srgbClr val="605F90"/>
              </a:solidFill>
              <a:ea typeface="Poppins Semi-Bold"/>
              <a:cs typeface="Poppins Semi-Bold"/>
              <a:sym typeface="Poppins Semi-Bold"/>
            </a:endParaRPr>
          </a:p>
        </p:txBody>
      </p:sp>
      <p:sp>
        <p:nvSpPr>
          <p:cNvPr id="20" name="TextBox 20"/>
          <p:cNvSpPr txBox="1"/>
          <p:nvPr/>
        </p:nvSpPr>
        <p:spPr>
          <a:xfrm>
            <a:off x="736094" y="4042633"/>
            <a:ext cx="16758899" cy="2251065"/>
          </a:xfrm>
          <a:prstGeom prst="rect">
            <a:avLst/>
          </a:prstGeom>
        </p:spPr>
        <p:txBody>
          <a:bodyPr wrap="square" lIns="0" tIns="0" rIns="0" bIns="0" rtlCol="0" anchor="t">
            <a:spAutoFit/>
          </a:bodyPr>
          <a:lstStyle/>
          <a:p>
            <a:pPr algn="just">
              <a:lnSpc>
                <a:spcPct val="150000"/>
              </a:lnSpc>
            </a:pPr>
            <a:r>
              <a:rPr lang="en-US" sz="2400" b="1" dirty="0">
                <a:solidFill>
                  <a:srgbClr val="063069"/>
                </a:solidFill>
                <a:ea typeface="Poppins Bold"/>
                <a:cs typeface="Poppins Bold"/>
                <a:sym typeface="Poppins Bold"/>
              </a:rPr>
              <a:t>A noter : </a:t>
            </a:r>
          </a:p>
          <a:p>
            <a:pPr algn="just">
              <a:lnSpc>
                <a:spcPct val="150000"/>
              </a:lnSpc>
            </a:pPr>
            <a:r>
              <a:rPr lang="fr-FR" sz="2400" dirty="0">
                <a:solidFill>
                  <a:srgbClr val="063069"/>
                </a:solidFill>
                <a:ea typeface="Poppins Bold"/>
                <a:cs typeface="Poppins" panose="00000500000000000000" pitchFamily="2" charset="0"/>
                <a:sym typeface="Poppins Bold"/>
              </a:rPr>
              <a:t>Tous les liens dans vos communications (</a:t>
            </a:r>
            <a:r>
              <a:rPr lang="fr-FR" sz="2400" dirty="0" err="1">
                <a:solidFill>
                  <a:srgbClr val="063069"/>
                </a:solidFill>
                <a:ea typeface="Poppins Bold"/>
                <a:cs typeface="Poppins" panose="00000500000000000000" pitchFamily="2" charset="0"/>
                <a:sym typeface="Poppins Bold"/>
              </a:rPr>
              <a:t>posts</a:t>
            </a:r>
            <a:r>
              <a:rPr lang="fr-FR" sz="2400" dirty="0">
                <a:solidFill>
                  <a:srgbClr val="063069"/>
                </a:solidFill>
                <a:ea typeface="Poppins Bold"/>
                <a:cs typeface="Poppins" panose="00000500000000000000" pitchFamily="2" charset="0"/>
                <a:sym typeface="Poppins Bold"/>
              </a:rPr>
              <a:t> sur les réseaux sociaux, articles, mails…) doivent rediriger vers ce lien unique :</a:t>
            </a:r>
          </a:p>
          <a:p>
            <a:pPr marL="342900" indent="-342900" algn="ctr">
              <a:lnSpc>
                <a:spcPct val="150000"/>
              </a:lnSpc>
              <a:buFont typeface="Wingdings" panose="05000000000000000000" pitchFamily="2" charset="2"/>
              <a:buChar char="à"/>
            </a:pPr>
            <a:r>
              <a:rPr lang="en-US" sz="2800" b="1" u="sng" dirty="0">
                <a:solidFill>
                  <a:srgbClr val="00B0F0"/>
                </a:solidFill>
                <a:ea typeface="Poppins"/>
                <a:cs typeface="Poppins"/>
                <a:sym typeface="Poppins"/>
                <a:hlinkClick r:id="rId7" tooltip="https://www.oncopacacorse.org/actualites/syndrome-main-pied-cancer-une-campagne-regionale-pour-informer-les-patients-et-professionnels-sur-cette-prise-en-charge-podologique-remboursee-a-100-dsrc-oncopaca-corse-urps-podologues-paca/">
                  <a:extLst>
                    <a:ext uri="{A12FA001-AC4F-418D-AE19-62706E023703}">
                      <ahyp:hlinkClr xmlns:ahyp="http://schemas.microsoft.com/office/drawing/2018/hyperlinkcolor" val="tx"/>
                    </a:ext>
                  </a:extLst>
                </a:hlinkClick>
              </a:rPr>
              <a:t>https://bit.ly/smpetcancer</a:t>
            </a:r>
            <a:endParaRPr lang="en-US" sz="2800" b="1" u="sng" dirty="0">
              <a:solidFill>
                <a:srgbClr val="00B0F0"/>
              </a:solidFill>
              <a:ea typeface="Poppins"/>
              <a:cs typeface="Poppins"/>
              <a:sym typeface="Poppins"/>
            </a:endParaRPr>
          </a:p>
          <a:p>
            <a:pPr>
              <a:lnSpc>
                <a:spcPct val="150000"/>
              </a:lnSpc>
            </a:pPr>
            <a:r>
              <a:rPr lang="fr-FR" sz="2400" dirty="0">
                <a:solidFill>
                  <a:srgbClr val="063069"/>
                </a:solidFill>
                <a:ea typeface="Poppins"/>
                <a:cs typeface="Poppins"/>
                <a:sym typeface="Poppins"/>
              </a:rPr>
              <a:t>Ce lien centralise tous les supports officiels de la campagne sur le site du DSRC OncoPaca-Corse (flyers, affiche, </a:t>
            </a:r>
            <a:r>
              <a:rPr lang="fr-FR" sz="2400">
                <a:solidFill>
                  <a:srgbClr val="063069"/>
                </a:solidFill>
                <a:ea typeface="Poppins"/>
                <a:cs typeface="Poppins"/>
                <a:sym typeface="Poppins"/>
              </a:rPr>
              <a:t>article complet).</a:t>
            </a:r>
            <a:endParaRPr lang="en-US" dirty="0">
              <a:solidFill>
                <a:srgbClr val="063069"/>
              </a:solidFill>
              <a:ea typeface="Poppins"/>
              <a:cs typeface="Poppins"/>
              <a:sym typeface="Poppins"/>
            </a:endParaRPr>
          </a:p>
        </p:txBody>
      </p:sp>
      <p:sp>
        <p:nvSpPr>
          <p:cNvPr id="21" name="AutoShape 12">
            <a:extLst>
              <a:ext uri="{FF2B5EF4-FFF2-40B4-BE49-F238E27FC236}">
                <a16:creationId xmlns:a16="http://schemas.microsoft.com/office/drawing/2014/main" id="{082D98EE-A1B4-4155-2179-996DC122032E}"/>
              </a:ext>
            </a:extLst>
          </p:cNvPr>
          <p:cNvSpPr/>
          <p:nvPr/>
        </p:nvSpPr>
        <p:spPr>
          <a:xfrm>
            <a:off x="0" y="7132050"/>
            <a:ext cx="581989" cy="0"/>
          </a:xfrm>
          <a:prstGeom prst="line">
            <a:avLst/>
          </a:prstGeom>
          <a:ln w="38100" cap="flat">
            <a:solidFill>
              <a:srgbClr val="063069"/>
            </a:solidFill>
            <a:prstDash val="solid"/>
            <a:headEnd type="none" w="sm" len="sm"/>
            <a:tailEnd type="arrow" w="med" len="sm"/>
          </a:ln>
        </p:spPr>
        <p:txBody>
          <a:bodyPr/>
          <a:lstStyle/>
          <a:p>
            <a:endParaRPr lang="fr-FR" sz="2400"/>
          </a:p>
        </p:txBody>
      </p:sp>
      <p:sp>
        <p:nvSpPr>
          <p:cNvPr id="2" name="TextBox 16">
            <a:extLst>
              <a:ext uri="{FF2B5EF4-FFF2-40B4-BE49-F238E27FC236}">
                <a16:creationId xmlns:a16="http://schemas.microsoft.com/office/drawing/2014/main" id="{F5A2249F-8ADE-7578-4B0F-19DF6C2602A7}"/>
              </a:ext>
            </a:extLst>
          </p:cNvPr>
          <p:cNvSpPr txBox="1"/>
          <p:nvPr/>
        </p:nvSpPr>
        <p:spPr>
          <a:xfrm>
            <a:off x="9551672" y="138738"/>
            <a:ext cx="8417608" cy="375487"/>
          </a:xfrm>
          <a:prstGeom prst="rect">
            <a:avLst/>
          </a:prstGeom>
        </p:spPr>
        <p:txBody>
          <a:bodyPr lIns="0" tIns="0" rIns="0" bIns="0" rtlCol="0" anchor="t">
            <a:spAutoFit/>
          </a:bodyPr>
          <a:lstStyle/>
          <a:p>
            <a:pPr algn="r">
              <a:lnSpc>
                <a:spcPts val="3219"/>
              </a:lnSpc>
            </a:pPr>
            <a:r>
              <a:rPr lang="en-US" sz="2000" dirty="0">
                <a:solidFill>
                  <a:srgbClr val="FFFFFF"/>
                </a:solidFill>
                <a:ea typeface="Poppins"/>
                <a:cs typeface="Poppins"/>
                <a:sym typeface="Poppins"/>
              </a:rPr>
              <a:t>KIT COMMUNICATION - Syndrome main-pied &amp; cancer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6">
            <a:extLst>
              <a:ext uri="{FF2B5EF4-FFF2-40B4-BE49-F238E27FC236}">
                <a16:creationId xmlns:a16="http://schemas.microsoft.com/office/drawing/2014/main" id="{B80E0E30-DC05-8469-20E8-EBA8A2ECD876}"/>
              </a:ext>
            </a:extLst>
          </p:cNvPr>
          <p:cNvGrpSpPr/>
          <p:nvPr/>
        </p:nvGrpSpPr>
        <p:grpSpPr>
          <a:xfrm>
            <a:off x="-1" y="0"/>
            <a:ext cx="18288001" cy="687516"/>
            <a:chOff x="0" y="0"/>
            <a:chExt cx="5388944" cy="238895"/>
          </a:xfrm>
        </p:grpSpPr>
        <p:sp>
          <p:nvSpPr>
            <p:cNvPr id="16" name="Freeform 7">
              <a:extLst>
                <a:ext uri="{FF2B5EF4-FFF2-40B4-BE49-F238E27FC236}">
                  <a16:creationId xmlns:a16="http://schemas.microsoft.com/office/drawing/2014/main" id="{0E639EC0-614A-BE72-2803-787A558DFBF9}"/>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p>
          </p:txBody>
        </p:sp>
        <p:sp>
          <p:nvSpPr>
            <p:cNvPr id="17" name="TextBox 8">
              <a:extLst>
                <a:ext uri="{FF2B5EF4-FFF2-40B4-BE49-F238E27FC236}">
                  <a16:creationId xmlns:a16="http://schemas.microsoft.com/office/drawing/2014/main" id="{336B2672-7935-0DEB-A4A4-47AC2CC7121B}"/>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9" name="Freeform 9"/>
          <p:cNvSpPr/>
          <p:nvPr/>
        </p:nvSpPr>
        <p:spPr>
          <a:xfrm>
            <a:off x="16517655" y="914903"/>
            <a:ext cx="1089767" cy="1089767"/>
          </a:xfrm>
          <a:custGeom>
            <a:avLst/>
            <a:gdLst/>
            <a:ahLst/>
            <a:cxnLst/>
            <a:rect l="l" t="t" r="r" b="b"/>
            <a:pathLst>
              <a:path w="1089767" h="1089767">
                <a:moveTo>
                  <a:pt x="0" y="0"/>
                </a:moveTo>
                <a:lnTo>
                  <a:pt x="1089767" y="0"/>
                </a:lnTo>
                <a:lnTo>
                  <a:pt x="1089767" y="1089767"/>
                </a:lnTo>
                <a:lnTo>
                  <a:pt x="0" y="108976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10" name="TextBox 10"/>
          <p:cNvSpPr txBox="1"/>
          <p:nvPr/>
        </p:nvSpPr>
        <p:spPr>
          <a:xfrm>
            <a:off x="838200" y="1333500"/>
            <a:ext cx="12412349" cy="541174"/>
          </a:xfrm>
          <a:prstGeom prst="rect">
            <a:avLst/>
          </a:prstGeom>
        </p:spPr>
        <p:txBody>
          <a:bodyPr lIns="0" tIns="0" rIns="0" bIns="0" rtlCol="0" anchor="t">
            <a:spAutoFit/>
          </a:bodyPr>
          <a:lstStyle/>
          <a:p>
            <a:pPr algn="l">
              <a:lnSpc>
                <a:spcPts val="4479"/>
              </a:lnSpc>
            </a:pPr>
            <a:r>
              <a:rPr lang="en-US" sz="3200" b="1" spc="-79" dirty="0">
                <a:solidFill>
                  <a:srgbClr val="259CD3"/>
                </a:solidFill>
                <a:ea typeface="Poppins Medium"/>
                <a:cs typeface="Poppins Medium"/>
                <a:sym typeface="Poppins Medium"/>
              </a:rPr>
              <a:t>Article à </a:t>
            </a:r>
            <a:r>
              <a:rPr lang="en-US" sz="3200" b="1" spc="-79" dirty="0" err="1">
                <a:solidFill>
                  <a:srgbClr val="259CD3"/>
                </a:solidFill>
                <a:ea typeface="Poppins Medium"/>
                <a:cs typeface="Poppins Medium"/>
                <a:sym typeface="Poppins Medium"/>
              </a:rPr>
              <a:t>publier</a:t>
            </a:r>
            <a:r>
              <a:rPr lang="en-US" sz="3200" b="1" spc="-79" dirty="0">
                <a:solidFill>
                  <a:srgbClr val="259CD3"/>
                </a:solidFill>
                <a:ea typeface="Poppins Medium"/>
                <a:cs typeface="Poppins Medium"/>
                <a:sym typeface="Poppins Medium"/>
              </a:rPr>
              <a:t> sur un site internet</a:t>
            </a:r>
          </a:p>
        </p:txBody>
      </p:sp>
      <p:sp>
        <p:nvSpPr>
          <p:cNvPr id="11" name="TextBox 11"/>
          <p:cNvSpPr txBox="1"/>
          <p:nvPr/>
        </p:nvSpPr>
        <p:spPr>
          <a:xfrm>
            <a:off x="838200" y="2232057"/>
            <a:ext cx="16687685" cy="564257"/>
          </a:xfrm>
          <a:prstGeom prst="rect">
            <a:avLst/>
          </a:prstGeom>
        </p:spPr>
        <p:txBody>
          <a:bodyPr wrap="square" lIns="0" tIns="0" rIns="0" bIns="0" rtlCol="0" anchor="t">
            <a:spAutoFit/>
          </a:bodyPr>
          <a:lstStyle/>
          <a:p>
            <a:pPr algn="l">
              <a:lnSpc>
                <a:spcPts val="2240"/>
              </a:lnSpc>
            </a:pPr>
            <a:r>
              <a:rPr lang="en-US" b="1" dirty="0">
                <a:solidFill>
                  <a:srgbClr val="063069"/>
                </a:solidFill>
                <a:ea typeface="Poppins Semi-Bold"/>
                <a:cs typeface="Poppins Semi-Bold"/>
                <a:sym typeface="Poppins Semi-Bold"/>
              </a:rPr>
              <a:t>TITRE : </a:t>
            </a:r>
          </a:p>
          <a:p>
            <a:pPr algn="just">
              <a:lnSpc>
                <a:spcPts val="2240"/>
              </a:lnSpc>
            </a:pPr>
            <a:r>
              <a:rPr lang="en-US" dirty="0">
                <a:solidFill>
                  <a:srgbClr val="063069"/>
                </a:solidFill>
                <a:ea typeface="Poppins"/>
                <a:cs typeface="Poppins"/>
                <a:sym typeface="Poppins"/>
              </a:rPr>
              <a:t>Syndrome main-pied &amp; cancer : </a:t>
            </a:r>
            <a:r>
              <a:rPr lang="en-US" dirty="0" err="1">
                <a:solidFill>
                  <a:srgbClr val="063069"/>
                </a:solidFill>
                <a:ea typeface="Poppins"/>
                <a:cs typeface="Poppins"/>
                <a:sym typeface="Poppins"/>
              </a:rPr>
              <a:t>une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campagne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régionale</a:t>
            </a:r>
            <a:r>
              <a:rPr lang="en-US" dirty="0">
                <a:solidFill>
                  <a:srgbClr val="063069"/>
                </a:solidFill>
                <a:ea typeface="Poppins"/>
                <a:cs typeface="Poppins"/>
                <a:sym typeface="Poppins"/>
              </a:rPr>
              <a:t> pour informer les patients et </a:t>
            </a:r>
            <a:r>
              <a:rPr lang="en-US" dirty="0" err="1">
                <a:solidFill>
                  <a:srgbClr val="063069"/>
                </a:solidFill>
                <a:ea typeface="Poppins"/>
                <a:cs typeface="Poppins"/>
                <a:sym typeface="Poppins"/>
              </a:rPr>
              <a:t>professionnels</a:t>
            </a:r>
            <a:r>
              <a:rPr lang="en-US" dirty="0">
                <a:solidFill>
                  <a:srgbClr val="063069"/>
                </a:solidFill>
                <a:ea typeface="Poppins"/>
                <a:cs typeface="Poppins"/>
                <a:sym typeface="Poppins"/>
              </a:rPr>
              <a:t> </a:t>
            </a:r>
            <a:r>
              <a:rPr lang="en-US">
                <a:solidFill>
                  <a:srgbClr val="063069"/>
                </a:solidFill>
                <a:ea typeface="Poppins"/>
                <a:cs typeface="Poppins"/>
                <a:sym typeface="Poppins"/>
              </a:rPr>
              <a:t>de santé sur </a:t>
            </a:r>
            <a:r>
              <a:rPr lang="en-US" dirty="0" err="1">
                <a:solidFill>
                  <a:srgbClr val="063069"/>
                </a:solidFill>
                <a:ea typeface="Poppins"/>
                <a:cs typeface="Poppins"/>
                <a:sym typeface="Poppins"/>
              </a:rPr>
              <a:t>cette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prise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charge </a:t>
            </a:r>
            <a:r>
              <a:rPr lang="en-US" dirty="0" err="1">
                <a:solidFill>
                  <a:srgbClr val="063069"/>
                </a:solidFill>
                <a:ea typeface="Poppins"/>
                <a:cs typeface="Poppins"/>
                <a:sym typeface="Poppins"/>
              </a:rPr>
              <a:t>podologique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remboursée</a:t>
            </a:r>
            <a:r>
              <a:rPr lang="en-US" dirty="0">
                <a:solidFill>
                  <a:srgbClr val="063069"/>
                </a:solidFill>
                <a:ea typeface="Poppins"/>
                <a:cs typeface="Poppins"/>
                <a:sym typeface="Poppins"/>
              </a:rPr>
              <a:t> à 100% </a:t>
            </a:r>
          </a:p>
        </p:txBody>
      </p:sp>
      <p:sp>
        <p:nvSpPr>
          <p:cNvPr id="12" name="TextBox 12"/>
          <p:cNvSpPr txBox="1"/>
          <p:nvPr/>
        </p:nvSpPr>
        <p:spPr>
          <a:xfrm>
            <a:off x="841612" y="3153697"/>
            <a:ext cx="16687686" cy="5816977"/>
          </a:xfrm>
          <a:prstGeom prst="rect">
            <a:avLst/>
          </a:prstGeom>
        </p:spPr>
        <p:txBody>
          <a:bodyPr wrap="square" lIns="0" tIns="0" rIns="0" bIns="0" rtlCol="0" anchor="t">
            <a:spAutoFit/>
          </a:bodyPr>
          <a:lstStyle/>
          <a:p>
            <a:pPr algn="just"/>
            <a:r>
              <a:rPr lang="en-US" b="1" spc="-47" dirty="0">
                <a:solidFill>
                  <a:srgbClr val="063069"/>
                </a:solidFill>
                <a:ea typeface="Poppins Semi-Bold"/>
                <a:cs typeface="Poppins Semi-Bold"/>
                <a:sym typeface="Poppins Semi-Bold"/>
              </a:rPr>
              <a:t>CONTENU :</a:t>
            </a:r>
          </a:p>
          <a:p>
            <a:pPr algn="just"/>
            <a:r>
              <a:rPr lang="en-US" spc="-47" dirty="0">
                <a:solidFill>
                  <a:srgbClr val="063069"/>
                </a:solidFill>
                <a:ea typeface="Poppins"/>
                <a:cs typeface="Poppins"/>
                <a:sym typeface="Poppins"/>
              </a:rPr>
              <a:t>Le</a:t>
            </a:r>
            <a:r>
              <a:rPr lang="fr-FR" spc="-47" dirty="0">
                <a:solidFill>
                  <a:srgbClr val="063069"/>
                </a:solidFill>
                <a:ea typeface="Poppins"/>
                <a:cs typeface="Poppins"/>
                <a:sym typeface="Poppins"/>
              </a:rPr>
              <a:t> syndrome main-pied est un effet secondaire fréquent des traitements oncologiques, notamment des chimiothérapies et thérapies ciblées. Il peut entraîner des rougeurs, des gonflements, des douleurs et des atteintes des ongles, impactant la qualité de vie des patients. Depuis mars 2024, une prise en charge podologique spécifique est disponible. Assurée par des pédicures-podologues et remboursée à 100 % par l’Assurance Maladie, elle est accessible uniquement sur prescription médicale de oncologue.</a:t>
            </a:r>
          </a:p>
          <a:p>
            <a:pPr algn="just"/>
            <a:endParaRPr lang="en-US" spc="-47" dirty="0">
              <a:solidFill>
                <a:srgbClr val="063069"/>
              </a:solidFill>
              <a:ea typeface="Poppins"/>
              <a:cs typeface="Poppins Medium" panose="00000600000000000000" pitchFamily="2" charset="0"/>
              <a:sym typeface="Poppins"/>
            </a:endParaRPr>
          </a:p>
          <a:p>
            <a:pPr algn="just"/>
            <a:r>
              <a:rPr lang="fr-FR" spc="-47" dirty="0">
                <a:solidFill>
                  <a:srgbClr val="063069"/>
                </a:solidFill>
                <a:ea typeface="Poppins"/>
                <a:cs typeface="Poppins Medium" panose="00000600000000000000" pitchFamily="2" charset="0"/>
                <a:sym typeface="Poppins"/>
              </a:rPr>
              <a:t>&gt; Comment fonctionne cette prise en charge ?</a:t>
            </a:r>
            <a:endParaRPr lang="en-US" spc="-47" dirty="0">
              <a:solidFill>
                <a:srgbClr val="063069"/>
              </a:solidFill>
              <a:ea typeface="Poppins"/>
              <a:cs typeface="Poppins Medium" panose="00000600000000000000" pitchFamily="2" charset="0"/>
              <a:sym typeface="Poppins"/>
            </a:endParaRPr>
          </a:p>
          <a:p>
            <a:pPr algn="just"/>
            <a:endParaRPr lang="en-US" spc="-47" dirty="0">
              <a:solidFill>
                <a:srgbClr val="063069"/>
              </a:solidFill>
              <a:ea typeface="Poppins"/>
              <a:cs typeface="Poppins"/>
              <a:sym typeface="Poppins"/>
            </a:endParaRPr>
          </a:p>
          <a:p>
            <a:pPr algn="just"/>
            <a:r>
              <a:rPr lang="fr-FR" spc="-47" dirty="0">
                <a:solidFill>
                  <a:srgbClr val="063069"/>
                </a:solidFill>
                <a:ea typeface="Poppins"/>
                <a:cs typeface="Poppins"/>
                <a:sym typeface="Poppins"/>
              </a:rPr>
              <a:t>Cette prise en charge inclut deux types de consultations, en fonction du moment où le patient est pris en charge :</a:t>
            </a:r>
          </a:p>
          <a:p>
            <a:pPr marL="800100" lvl="1" indent="-342900" algn="just">
              <a:buFont typeface="+mj-lt"/>
              <a:buAutoNum type="arabicPeriod"/>
            </a:pPr>
            <a:r>
              <a:rPr lang="fr-FR" spc="-47" dirty="0">
                <a:solidFill>
                  <a:srgbClr val="063069"/>
                </a:solidFill>
                <a:ea typeface="Poppins"/>
                <a:cs typeface="Poppins"/>
                <a:sym typeface="Poppins"/>
              </a:rPr>
              <a:t>Avant le traitement : une séance de bilan et prévention permet d’évaluer les risques liés aux atteintes cutanées et unguéales, de prendre en charge les hyperkératoses et de protéger les zones d’appui. Le pédicure-podologue fournit également des conseils d’hygiène, d’éducation à la santé et des recommandations sur le chaussage.</a:t>
            </a:r>
          </a:p>
          <a:p>
            <a:pPr marL="800100" lvl="1" indent="-342900" algn="just">
              <a:buFont typeface="+mj-lt"/>
              <a:buAutoNum type="arabicPeriod"/>
            </a:pPr>
            <a:r>
              <a:rPr lang="fr-FR" spc="-47" dirty="0">
                <a:solidFill>
                  <a:srgbClr val="063069"/>
                </a:solidFill>
                <a:ea typeface="Poppins"/>
                <a:cs typeface="Poppins"/>
                <a:sym typeface="Poppins"/>
              </a:rPr>
              <a:t>Pendant le traitement :  jusqu’à deux séances de soins adaptées peuvent être remboursées. Si un bilan a été réalisé en amont, une séance de soins permet de préserver le confort du patient. En l'absence de bilan préalable, deux séances de soins sont possibles pour limiter les effets secondaires et soulager les symptômes.</a:t>
            </a:r>
          </a:p>
          <a:p>
            <a:pPr lvl="1" algn="just"/>
            <a:endParaRPr lang="en-US" spc="-47" dirty="0">
              <a:solidFill>
                <a:srgbClr val="063069"/>
              </a:solidFill>
              <a:ea typeface="Poppins"/>
              <a:cs typeface="Poppins"/>
              <a:sym typeface="Poppins"/>
            </a:endParaRPr>
          </a:p>
          <a:p>
            <a:pPr algn="just"/>
            <a:r>
              <a:rPr lang="fr-FR" spc="-47" dirty="0">
                <a:solidFill>
                  <a:srgbClr val="063069"/>
                </a:solidFill>
                <a:ea typeface="Poppins"/>
                <a:cs typeface="Poppins Medium" panose="00000600000000000000" pitchFamily="2" charset="0"/>
                <a:sym typeface="Poppins"/>
              </a:rPr>
              <a:t>&gt; Une campagne régionale d’information en 2025</a:t>
            </a:r>
            <a:endParaRPr lang="en-US" spc="-47" dirty="0">
              <a:solidFill>
                <a:srgbClr val="063069"/>
              </a:solidFill>
              <a:ea typeface="Poppins"/>
              <a:cs typeface="Poppins Medium" panose="00000600000000000000" pitchFamily="2" charset="0"/>
              <a:sym typeface="Poppins"/>
            </a:endParaRPr>
          </a:p>
          <a:p>
            <a:pPr algn="just"/>
            <a:endParaRPr lang="en-US" spc="-47" dirty="0">
              <a:solidFill>
                <a:srgbClr val="063069"/>
              </a:solidFill>
              <a:ea typeface="Poppins"/>
              <a:cs typeface="Poppins"/>
              <a:sym typeface="Poppins"/>
            </a:endParaRPr>
          </a:p>
          <a:p>
            <a:pPr algn="just"/>
            <a:r>
              <a:rPr lang="fr-FR" spc="-47" dirty="0">
                <a:solidFill>
                  <a:srgbClr val="063069"/>
                </a:solidFill>
                <a:ea typeface="Poppins"/>
                <a:cs typeface="Poppins"/>
                <a:sym typeface="Poppins"/>
              </a:rPr>
              <a:t>Bien que cette prise en charge soit disponible depuis 2024, elle reste encore peu connue des patients et des professionnels de santé. Afin de mieux l’intégrer dans le parcours de soins et d’améliorer l’accès des patients aux soins podologiques, le Dispositif Spécifique Régional du Cancer OncoPaca-Corse, en partenariat avec les URPS Pédicures-Podologues Paca et Corse, lance une campagne régionale d’information en 2025.</a:t>
            </a:r>
          </a:p>
          <a:p>
            <a:pPr algn="just"/>
            <a:endParaRPr lang="en-US" spc="-47" dirty="0">
              <a:solidFill>
                <a:srgbClr val="063069"/>
              </a:solidFill>
              <a:ea typeface="Poppins"/>
              <a:cs typeface="Poppins"/>
              <a:sym typeface="Poppins"/>
            </a:endParaRPr>
          </a:p>
          <a:p>
            <a:pPr algn="just"/>
            <a:r>
              <a:rPr lang="fr-FR" spc="-47" dirty="0">
                <a:solidFill>
                  <a:srgbClr val="063069"/>
                </a:solidFill>
                <a:ea typeface="Poppins"/>
                <a:cs typeface="Poppins"/>
                <a:sym typeface="Poppins"/>
              </a:rPr>
              <a:t>Besoin d’informations sur cette prise en charge ? Consultez l’article complet et téléchargez les supports (flyer Info Patients, affiche Info Patients &amp; flyer Info Professionnels de santé) sur le site du DSRC OncoPaca-Corse : </a:t>
            </a:r>
            <a:r>
              <a:rPr lang="en-US" spc="-47" dirty="0">
                <a:solidFill>
                  <a:srgbClr val="063069"/>
                </a:solidFill>
                <a:ea typeface="Poppins"/>
                <a:cs typeface="Poppins"/>
                <a:sym typeface="Poppins"/>
                <a:hlinkClick r:id="rId4"/>
              </a:rPr>
              <a:t>https://bit.ly/smpetcancer</a:t>
            </a:r>
            <a:r>
              <a:rPr lang="en-US" spc="-47" dirty="0">
                <a:solidFill>
                  <a:srgbClr val="063069"/>
                </a:solidFill>
                <a:ea typeface="Poppins"/>
                <a:cs typeface="Poppins"/>
                <a:sym typeface="Poppins"/>
              </a:rPr>
              <a:t> </a:t>
            </a:r>
          </a:p>
        </p:txBody>
      </p:sp>
      <p:sp>
        <p:nvSpPr>
          <p:cNvPr id="13" name="TextBox 13"/>
          <p:cNvSpPr txBox="1"/>
          <p:nvPr/>
        </p:nvSpPr>
        <p:spPr>
          <a:xfrm>
            <a:off x="17638087" y="9446196"/>
            <a:ext cx="117020" cy="269304"/>
          </a:xfrm>
          <a:prstGeom prst="rect">
            <a:avLst/>
          </a:prstGeom>
        </p:spPr>
        <p:txBody>
          <a:bodyPr wrap="none" lIns="0" tIns="0" rIns="0" bIns="0" rtlCol="0" anchor="t">
            <a:spAutoFit/>
          </a:bodyPr>
          <a:lstStyle/>
          <a:p>
            <a:pPr marL="0" lvl="0" indent="0" algn="ctr">
              <a:lnSpc>
                <a:spcPts val="2099"/>
              </a:lnSpc>
              <a:spcBef>
                <a:spcPct val="0"/>
              </a:spcBef>
            </a:pPr>
            <a:r>
              <a:rPr lang="en-US" u="none" strike="noStrike">
                <a:solidFill>
                  <a:srgbClr val="E10079"/>
                </a:solidFill>
                <a:ea typeface="Poppins"/>
                <a:cs typeface="Poppins"/>
                <a:sym typeface="Poppins"/>
              </a:rPr>
              <a:t>5</a:t>
            </a:r>
          </a:p>
        </p:txBody>
      </p:sp>
      <p:sp>
        <p:nvSpPr>
          <p:cNvPr id="18" name="AutoShape 9">
            <a:extLst>
              <a:ext uri="{FF2B5EF4-FFF2-40B4-BE49-F238E27FC236}">
                <a16:creationId xmlns:a16="http://schemas.microsoft.com/office/drawing/2014/main" id="{25719B2F-E1EE-331D-5388-5B15BA3D57A5}"/>
              </a:ext>
            </a:extLst>
          </p:cNvPr>
          <p:cNvSpPr/>
          <p:nvPr/>
        </p:nvSpPr>
        <p:spPr>
          <a:xfrm>
            <a:off x="-1" y="1638300"/>
            <a:ext cx="533400" cy="0"/>
          </a:xfrm>
          <a:prstGeom prst="line">
            <a:avLst/>
          </a:prstGeom>
          <a:ln w="28575" cap="flat">
            <a:solidFill>
              <a:srgbClr val="259CD3"/>
            </a:solidFill>
            <a:prstDash val="solid"/>
            <a:headEnd type="none" w="sm" len="sm"/>
            <a:tailEnd type="oval" w="lg" len="lg"/>
          </a:ln>
        </p:spPr>
        <p:txBody>
          <a:bodyPr/>
          <a:lstStyle/>
          <a:p>
            <a:endParaRPr lang="fr-FR"/>
          </a:p>
        </p:txBody>
      </p:sp>
      <p:sp>
        <p:nvSpPr>
          <p:cNvPr id="2" name="TextBox 16">
            <a:extLst>
              <a:ext uri="{FF2B5EF4-FFF2-40B4-BE49-F238E27FC236}">
                <a16:creationId xmlns:a16="http://schemas.microsoft.com/office/drawing/2014/main" id="{B0E1E438-3AF4-AFE5-0D5E-53CE059E47F9}"/>
              </a:ext>
            </a:extLst>
          </p:cNvPr>
          <p:cNvSpPr txBox="1"/>
          <p:nvPr/>
        </p:nvSpPr>
        <p:spPr>
          <a:xfrm>
            <a:off x="9551672" y="138738"/>
            <a:ext cx="8417608" cy="375487"/>
          </a:xfrm>
          <a:prstGeom prst="rect">
            <a:avLst/>
          </a:prstGeom>
        </p:spPr>
        <p:txBody>
          <a:bodyPr lIns="0" tIns="0" rIns="0" bIns="0" rtlCol="0" anchor="t">
            <a:spAutoFit/>
          </a:bodyPr>
          <a:lstStyle/>
          <a:p>
            <a:pPr algn="r">
              <a:lnSpc>
                <a:spcPts val="3219"/>
              </a:lnSpc>
            </a:pPr>
            <a:r>
              <a:rPr lang="en-US" sz="2000" dirty="0">
                <a:solidFill>
                  <a:srgbClr val="FFFFFF"/>
                </a:solidFill>
                <a:ea typeface="Poppins"/>
                <a:cs typeface="Poppins"/>
                <a:sym typeface="Poppins"/>
              </a:rPr>
              <a:t>KIT COMMUNICATION - Syndrome main-pied &amp; cancer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6">
            <a:extLst>
              <a:ext uri="{FF2B5EF4-FFF2-40B4-BE49-F238E27FC236}">
                <a16:creationId xmlns:a16="http://schemas.microsoft.com/office/drawing/2014/main" id="{DAA36354-CBA5-A109-2791-00945B5B92BE}"/>
              </a:ext>
            </a:extLst>
          </p:cNvPr>
          <p:cNvGrpSpPr/>
          <p:nvPr/>
        </p:nvGrpSpPr>
        <p:grpSpPr>
          <a:xfrm>
            <a:off x="-1" y="0"/>
            <a:ext cx="18288001" cy="687516"/>
            <a:chOff x="0" y="0"/>
            <a:chExt cx="5388944" cy="238895"/>
          </a:xfrm>
        </p:grpSpPr>
        <p:sp>
          <p:nvSpPr>
            <p:cNvPr id="17" name="Freeform 7">
              <a:extLst>
                <a:ext uri="{FF2B5EF4-FFF2-40B4-BE49-F238E27FC236}">
                  <a16:creationId xmlns:a16="http://schemas.microsoft.com/office/drawing/2014/main" id="{C85DF7A7-990C-F6C7-7962-797742BAF8AD}"/>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latin typeface="+mj-lt"/>
              </a:endParaRPr>
            </a:p>
          </p:txBody>
        </p:sp>
        <p:sp>
          <p:nvSpPr>
            <p:cNvPr id="18" name="TextBox 8">
              <a:extLst>
                <a:ext uri="{FF2B5EF4-FFF2-40B4-BE49-F238E27FC236}">
                  <a16:creationId xmlns:a16="http://schemas.microsoft.com/office/drawing/2014/main" id="{2AF4D338-16A4-90B0-C5CF-8EBC67F51400}"/>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latin typeface="+mj-lt"/>
              </a:endParaRPr>
            </a:p>
          </p:txBody>
        </p:sp>
      </p:grpSp>
      <p:sp>
        <p:nvSpPr>
          <p:cNvPr id="10" name="TextBox 10"/>
          <p:cNvSpPr txBox="1"/>
          <p:nvPr/>
        </p:nvSpPr>
        <p:spPr>
          <a:xfrm>
            <a:off x="762115" y="1320649"/>
            <a:ext cx="9430251" cy="541110"/>
          </a:xfrm>
          <a:prstGeom prst="rect">
            <a:avLst/>
          </a:prstGeom>
        </p:spPr>
        <p:txBody>
          <a:bodyPr lIns="0" tIns="0" rIns="0" bIns="0" rtlCol="0" anchor="t">
            <a:spAutoFit/>
          </a:bodyPr>
          <a:lstStyle/>
          <a:p>
            <a:pPr algn="l">
              <a:lnSpc>
                <a:spcPts val="4479"/>
              </a:lnSpc>
            </a:pPr>
            <a:r>
              <a:rPr lang="en-US" sz="3199" b="1" spc="-79" dirty="0">
                <a:solidFill>
                  <a:srgbClr val="259CD3"/>
                </a:solidFill>
                <a:latin typeface="+mj-lt"/>
                <a:ea typeface="Poppins Medium"/>
                <a:cs typeface="Poppins Medium"/>
                <a:sym typeface="Poppins Medium"/>
              </a:rPr>
              <a:t>Publication pour les réseaux </a:t>
            </a:r>
            <a:r>
              <a:rPr lang="en-US" sz="3199" b="1" spc="-79" dirty="0" err="1">
                <a:solidFill>
                  <a:srgbClr val="259CD3"/>
                </a:solidFill>
                <a:latin typeface="+mj-lt"/>
                <a:ea typeface="Poppins Medium"/>
                <a:cs typeface="Poppins Medium"/>
                <a:sym typeface="Poppins Medium"/>
              </a:rPr>
              <a:t>sociaux</a:t>
            </a:r>
            <a:endParaRPr lang="en-US" sz="3199" b="1" spc="-79" dirty="0">
              <a:solidFill>
                <a:srgbClr val="259CD3"/>
              </a:solidFill>
              <a:latin typeface="+mj-lt"/>
              <a:ea typeface="Poppins Medium"/>
              <a:cs typeface="Poppins Medium"/>
              <a:sym typeface="Poppins Medium"/>
            </a:endParaRPr>
          </a:p>
        </p:txBody>
      </p:sp>
      <p:sp>
        <p:nvSpPr>
          <p:cNvPr id="11" name="TextBox 11"/>
          <p:cNvSpPr txBox="1"/>
          <p:nvPr/>
        </p:nvSpPr>
        <p:spPr>
          <a:xfrm>
            <a:off x="17286608" y="9401704"/>
            <a:ext cx="97783" cy="252698"/>
          </a:xfrm>
          <a:prstGeom prst="rect">
            <a:avLst/>
          </a:prstGeom>
        </p:spPr>
        <p:txBody>
          <a:bodyPr wrap="none" lIns="0" tIns="0" rIns="0" bIns="0" rtlCol="0" anchor="t">
            <a:spAutoFit/>
          </a:bodyPr>
          <a:lstStyle/>
          <a:p>
            <a:pPr algn="ctr">
              <a:lnSpc>
                <a:spcPts val="2099"/>
              </a:lnSpc>
              <a:spcBef>
                <a:spcPct val="0"/>
              </a:spcBef>
            </a:pPr>
            <a:r>
              <a:rPr lang="en-US" sz="1499">
                <a:solidFill>
                  <a:srgbClr val="E10079"/>
                </a:solidFill>
                <a:latin typeface="+mj-lt"/>
                <a:ea typeface="Poppins"/>
                <a:cs typeface="Poppins"/>
                <a:sym typeface="Poppins"/>
              </a:rPr>
              <a:t>6</a:t>
            </a:r>
          </a:p>
        </p:txBody>
      </p:sp>
      <p:sp>
        <p:nvSpPr>
          <p:cNvPr id="12" name="Freeform 12" descr="Symbol"/>
          <p:cNvSpPr/>
          <p:nvPr/>
        </p:nvSpPr>
        <p:spPr>
          <a:xfrm>
            <a:off x="16428555" y="952500"/>
            <a:ext cx="1140497" cy="1140497"/>
          </a:xfrm>
          <a:custGeom>
            <a:avLst/>
            <a:gdLst/>
            <a:ahLst/>
            <a:cxnLst/>
            <a:rect l="l" t="t" r="r" b="b"/>
            <a:pathLst>
              <a:path w="1140497" h="1140497">
                <a:moveTo>
                  <a:pt x="0" y="0"/>
                </a:moveTo>
                <a:lnTo>
                  <a:pt x="1140497" y="0"/>
                </a:lnTo>
                <a:lnTo>
                  <a:pt x="1140497" y="1140497"/>
                </a:lnTo>
                <a:lnTo>
                  <a:pt x="0" y="114049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latin typeface="+mj-lt"/>
            </a:endParaRPr>
          </a:p>
        </p:txBody>
      </p:sp>
      <p:sp>
        <p:nvSpPr>
          <p:cNvPr id="13" name="TextBox 13"/>
          <p:cNvSpPr txBox="1"/>
          <p:nvPr/>
        </p:nvSpPr>
        <p:spPr>
          <a:xfrm>
            <a:off x="266700" y="2041089"/>
            <a:ext cx="7189887" cy="349968"/>
          </a:xfrm>
          <a:prstGeom prst="rect">
            <a:avLst/>
          </a:prstGeom>
        </p:spPr>
        <p:txBody>
          <a:bodyPr lIns="0" tIns="0" rIns="0" bIns="0" rtlCol="0" anchor="t">
            <a:spAutoFit/>
          </a:bodyPr>
          <a:lstStyle/>
          <a:p>
            <a:pPr algn="ctr">
              <a:lnSpc>
                <a:spcPts val="2939"/>
              </a:lnSpc>
              <a:spcBef>
                <a:spcPct val="0"/>
              </a:spcBef>
            </a:pPr>
            <a:r>
              <a:rPr lang="en-US" sz="2099" b="1" dirty="0">
                <a:solidFill>
                  <a:srgbClr val="E10079"/>
                </a:solidFill>
                <a:latin typeface="+mj-lt"/>
                <a:ea typeface="Poppins Semi-Bold"/>
                <a:cs typeface="Poppins Semi-Bold"/>
                <a:sym typeface="Poppins Semi-Bold"/>
              </a:rPr>
              <a:t>POST POUR FACEBOOK (ORIENTÉ PATIENTS &amp; AIDANTS)</a:t>
            </a:r>
          </a:p>
        </p:txBody>
      </p:sp>
      <p:sp>
        <p:nvSpPr>
          <p:cNvPr id="14" name="TextBox 14"/>
          <p:cNvSpPr txBox="1"/>
          <p:nvPr/>
        </p:nvSpPr>
        <p:spPr>
          <a:xfrm>
            <a:off x="762116" y="2726699"/>
            <a:ext cx="16806936" cy="7370607"/>
          </a:xfrm>
          <a:prstGeom prst="rect">
            <a:avLst/>
          </a:prstGeom>
        </p:spPr>
        <p:txBody>
          <a:bodyPr lIns="0" tIns="0" rIns="0" bIns="0" rtlCol="0" anchor="t">
            <a:spAutoFit/>
          </a:bodyPr>
          <a:lstStyle/>
          <a:p>
            <a:pPr algn="just">
              <a:lnSpc>
                <a:spcPts val="2380"/>
              </a:lnSpc>
            </a:pPr>
            <a:r>
              <a:rPr lang="en-US" dirty="0">
                <a:solidFill>
                  <a:srgbClr val="063069"/>
                </a:solidFill>
                <a:latin typeface="+mj-lt"/>
                <a:ea typeface="Poppins"/>
                <a:cs typeface="Poppins"/>
                <a:sym typeface="Poppins"/>
              </a:rPr>
              <a:t>[SYNDROME MAIN-PIED &amp; CANCER] 👣 Le </a:t>
            </a:r>
            <a:r>
              <a:rPr lang="en-US" dirty="0" err="1">
                <a:solidFill>
                  <a:srgbClr val="063069"/>
                </a:solidFill>
                <a:latin typeface="+mj-lt"/>
                <a:ea typeface="Poppins"/>
                <a:cs typeface="Poppins"/>
                <a:sym typeface="Poppins"/>
              </a:rPr>
              <a:t>saviez-vous</a:t>
            </a:r>
            <a:r>
              <a:rPr lang="en-US" dirty="0">
                <a:solidFill>
                  <a:srgbClr val="063069"/>
                </a:solidFill>
                <a:latin typeface="+mj-lt"/>
                <a:ea typeface="Poppins"/>
                <a:cs typeface="Poppins"/>
                <a:sym typeface="Poppins"/>
              </a:rPr>
              <a:t> ? </a:t>
            </a:r>
            <a:r>
              <a:rPr lang="en-US" dirty="0" err="1">
                <a:solidFill>
                  <a:srgbClr val="063069"/>
                </a:solidFill>
                <a:latin typeface="+mj-lt"/>
                <a:ea typeface="Poppins"/>
                <a:cs typeface="Poppins"/>
                <a:sym typeface="Poppins"/>
              </a:rPr>
              <a:t>Depuis</a:t>
            </a:r>
            <a:r>
              <a:rPr lang="en-US" dirty="0">
                <a:solidFill>
                  <a:srgbClr val="063069"/>
                </a:solidFill>
                <a:latin typeface="+mj-lt"/>
                <a:ea typeface="Poppins"/>
                <a:cs typeface="Poppins"/>
                <a:sym typeface="Poppins"/>
              </a:rPr>
              <a:t> mars 2024, sur prescription de </a:t>
            </a:r>
            <a:r>
              <a:rPr lang="en-US" dirty="0" err="1">
                <a:solidFill>
                  <a:srgbClr val="063069"/>
                </a:solidFill>
                <a:latin typeface="+mj-lt"/>
                <a:ea typeface="Poppins"/>
                <a:cs typeface="Poppins"/>
                <a:sym typeface="Poppins"/>
              </a:rPr>
              <a:t>votre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oncologue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l’Assurance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Maladie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prend</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en</a:t>
            </a:r>
            <a:r>
              <a:rPr lang="en-US" dirty="0">
                <a:solidFill>
                  <a:srgbClr val="063069"/>
                </a:solidFill>
                <a:latin typeface="+mj-lt"/>
                <a:ea typeface="Poppins"/>
                <a:cs typeface="Poppins"/>
                <a:sym typeface="Poppins"/>
              </a:rPr>
              <a:t> charge à 100 % </a:t>
            </a:r>
            <a:r>
              <a:rPr lang="en-US" dirty="0" err="1">
                <a:solidFill>
                  <a:srgbClr val="063069"/>
                </a:solidFill>
                <a:latin typeface="+mj-lt"/>
                <a:ea typeface="Poppins"/>
                <a:cs typeface="Poppins"/>
                <a:sym typeface="Poppins"/>
              </a:rPr>
              <a:t>jusqu’à</a:t>
            </a:r>
            <a:r>
              <a:rPr lang="en-US" dirty="0">
                <a:solidFill>
                  <a:srgbClr val="063069"/>
                </a:solidFill>
                <a:latin typeface="+mj-lt"/>
                <a:ea typeface="Poppins"/>
                <a:cs typeface="Poppins"/>
                <a:sym typeface="Poppins"/>
              </a:rPr>
              <a:t> deux séances avec un </a:t>
            </a:r>
            <a:r>
              <a:rPr lang="en-US" dirty="0" err="1">
                <a:solidFill>
                  <a:srgbClr val="063069"/>
                </a:solidFill>
                <a:latin typeface="+mj-lt"/>
                <a:ea typeface="Poppins"/>
                <a:cs typeface="Poppins"/>
                <a:sym typeface="Poppins"/>
              </a:rPr>
              <a:t>pédicure-podologue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avant</a:t>
            </a:r>
            <a:r>
              <a:rPr lang="en-US" dirty="0">
                <a:solidFill>
                  <a:srgbClr val="063069"/>
                </a:solidFill>
                <a:latin typeface="+mj-lt"/>
                <a:ea typeface="Poppins"/>
                <a:cs typeface="Poppins"/>
                <a:sym typeface="Poppins"/>
              </a:rPr>
              <a:t> et/</a:t>
            </a:r>
            <a:r>
              <a:rPr lang="en-US" dirty="0" err="1">
                <a:solidFill>
                  <a:srgbClr val="063069"/>
                </a:solidFill>
                <a:latin typeface="+mj-lt"/>
                <a:ea typeface="Poppins"/>
                <a:cs typeface="Poppins"/>
                <a:sym typeface="Poppins"/>
              </a:rPr>
              <a:t>ou</a:t>
            </a:r>
            <a:r>
              <a:rPr lang="en-US" dirty="0">
                <a:solidFill>
                  <a:srgbClr val="063069"/>
                </a:solidFill>
                <a:latin typeface="+mj-lt"/>
                <a:ea typeface="Poppins"/>
                <a:cs typeface="Poppins"/>
                <a:sym typeface="Poppins"/>
              </a:rPr>
              <a:t> après le début d’un </a:t>
            </a:r>
            <a:r>
              <a:rPr lang="en-US" dirty="0" err="1">
                <a:solidFill>
                  <a:srgbClr val="063069"/>
                </a:solidFill>
                <a:latin typeface="+mj-lt"/>
                <a:ea typeface="Poppins"/>
                <a:cs typeface="Poppins"/>
                <a:sym typeface="Poppins"/>
              </a:rPr>
              <a:t>traitement</a:t>
            </a:r>
            <a:r>
              <a:rPr lang="en-US" dirty="0">
                <a:solidFill>
                  <a:srgbClr val="063069"/>
                </a:solidFill>
                <a:latin typeface="+mj-lt"/>
                <a:ea typeface="Poppins"/>
                <a:cs typeface="Poppins"/>
                <a:sym typeface="Poppins"/>
              </a:rPr>
              <a:t> susceptible de </a:t>
            </a:r>
            <a:r>
              <a:rPr lang="en-US" dirty="0" err="1">
                <a:solidFill>
                  <a:srgbClr val="063069"/>
                </a:solidFill>
                <a:latin typeface="+mj-lt"/>
                <a:ea typeface="Poppins"/>
                <a:cs typeface="Poppins"/>
                <a:sym typeface="Poppins"/>
              </a:rPr>
              <a:t>provoquer</a:t>
            </a:r>
            <a:r>
              <a:rPr lang="en-US" dirty="0">
                <a:solidFill>
                  <a:srgbClr val="063069"/>
                </a:solidFill>
                <a:latin typeface="+mj-lt"/>
                <a:ea typeface="Poppins"/>
                <a:cs typeface="Poppins"/>
                <a:sym typeface="Poppins"/>
              </a:rPr>
              <a:t> un syndrome main-pied.</a:t>
            </a:r>
          </a:p>
          <a:p>
            <a:pPr algn="just">
              <a:lnSpc>
                <a:spcPts val="2380"/>
              </a:lnSpc>
            </a:pPr>
            <a:endParaRPr lang="en-US" dirty="0">
              <a:solidFill>
                <a:srgbClr val="063069"/>
              </a:solidFill>
              <a:latin typeface="+mj-lt"/>
              <a:ea typeface="Poppins"/>
              <a:cs typeface="Poppins"/>
              <a:sym typeface="Poppins"/>
            </a:endParaRPr>
          </a:p>
          <a:p>
            <a:pPr algn="just">
              <a:lnSpc>
                <a:spcPts val="2380"/>
              </a:lnSpc>
            </a:pPr>
            <a:r>
              <a:rPr lang="fr-FR" b="0" i="0" dirty="0">
                <a:solidFill>
                  <a:srgbClr val="1C2B33"/>
                </a:solidFill>
                <a:effectLst/>
                <a:latin typeface="-apple-system"/>
              </a:rPr>
              <a:t>ℹ️ </a:t>
            </a:r>
            <a:r>
              <a:rPr lang="en-US" dirty="0">
                <a:solidFill>
                  <a:srgbClr val="063069"/>
                </a:solidFill>
                <a:latin typeface="+mj-lt"/>
                <a:ea typeface="Poppins"/>
                <a:cs typeface="Poppins"/>
                <a:sym typeface="Poppins"/>
              </a:rPr>
              <a:t>En </a:t>
            </a:r>
            <a:r>
              <a:rPr lang="en-US" dirty="0" err="1">
                <a:solidFill>
                  <a:srgbClr val="063069"/>
                </a:solidFill>
                <a:latin typeface="+mj-lt"/>
                <a:ea typeface="Poppins"/>
                <a:cs typeface="Poppins"/>
                <a:sym typeface="Poppins"/>
              </a:rPr>
              <a:t>effet</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certains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traitements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contre</a:t>
            </a:r>
            <a:r>
              <a:rPr lang="en-US" dirty="0">
                <a:solidFill>
                  <a:srgbClr val="063069"/>
                </a:solidFill>
                <a:latin typeface="+mj-lt"/>
                <a:ea typeface="Poppins"/>
                <a:cs typeface="Poppins"/>
                <a:sym typeface="Poppins"/>
              </a:rPr>
              <a:t> le cancer </a:t>
            </a:r>
            <a:r>
              <a:rPr lang="en-US" dirty="0" err="1">
                <a:solidFill>
                  <a:srgbClr val="063069"/>
                </a:solidFill>
                <a:latin typeface="+mj-lt"/>
                <a:ea typeface="Poppins"/>
                <a:cs typeface="Poppins"/>
                <a:sym typeface="Poppins"/>
              </a:rPr>
              <a:t>peuvent</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fragiliser</a:t>
            </a:r>
            <a:r>
              <a:rPr lang="en-US" dirty="0">
                <a:solidFill>
                  <a:srgbClr val="063069"/>
                </a:solidFill>
                <a:latin typeface="+mj-lt"/>
                <a:ea typeface="Poppins"/>
                <a:cs typeface="Poppins"/>
                <a:sym typeface="Poppins"/>
              </a:rPr>
              <a:t> les micro-</a:t>
            </a:r>
            <a:r>
              <a:rPr lang="en-US" dirty="0" err="1">
                <a:solidFill>
                  <a:srgbClr val="063069"/>
                </a:solidFill>
                <a:latin typeface="+mj-lt"/>
                <a:ea typeface="Poppins"/>
                <a:cs typeface="Poppins"/>
                <a:sym typeface="Poppins"/>
              </a:rPr>
              <a:t>vaisseaux</a:t>
            </a:r>
            <a:r>
              <a:rPr lang="en-US" dirty="0">
                <a:solidFill>
                  <a:srgbClr val="063069"/>
                </a:solidFill>
                <a:latin typeface="+mj-lt"/>
                <a:ea typeface="Poppins"/>
                <a:cs typeface="Poppins"/>
                <a:sym typeface="Poppins"/>
              </a:rPr>
              <a:t> des mains et des </a:t>
            </a:r>
            <a:r>
              <a:rPr lang="en-US" dirty="0" err="1">
                <a:solidFill>
                  <a:srgbClr val="063069"/>
                </a:solidFill>
                <a:latin typeface="+mj-lt"/>
                <a:ea typeface="Poppins"/>
                <a:cs typeface="Poppins"/>
                <a:sym typeface="Poppins"/>
              </a:rPr>
              <a:t>pieds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entraînant</a:t>
            </a:r>
            <a:r>
              <a:rPr lang="en-US" dirty="0">
                <a:solidFill>
                  <a:srgbClr val="063069"/>
                </a:solidFill>
                <a:latin typeface="+mj-lt"/>
                <a:ea typeface="Poppins"/>
                <a:cs typeface="Poppins"/>
                <a:sym typeface="Poppins"/>
              </a:rPr>
              <a:t> le syndrome main-pied, </a:t>
            </a:r>
            <a:r>
              <a:rPr lang="en-US" dirty="0" err="1">
                <a:solidFill>
                  <a:srgbClr val="063069"/>
                </a:solidFill>
                <a:latin typeface="+mj-lt"/>
                <a:ea typeface="Poppins"/>
                <a:cs typeface="Poppins"/>
                <a:sym typeface="Poppins"/>
              </a:rPr>
              <a:t>aussi</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appelé</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érythème</a:t>
            </a:r>
            <a:r>
              <a:rPr lang="en-US" dirty="0">
                <a:solidFill>
                  <a:srgbClr val="063069"/>
                </a:solidFill>
                <a:latin typeface="+mj-lt"/>
                <a:ea typeface="Poppins"/>
                <a:cs typeface="Poppins"/>
                <a:sym typeface="Poppins"/>
              </a:rPr>
              <a:t> acral. </a:t>
            </a:r>
            <a:r>
              <a:rPr lang="en-US" dirty="0" err="1">
                <a:solidFill>
                  <a:srgbClr val="063069"/>
                </a:solidFill>
                <a:latin typeface="+mj-lt"/>
                <a:ea typeface="Poppins"/>
                <a:cs typeface="Poppins"/>
                <a:sym typeface="Poppins"/>
              </a:rPr>
              <a:t>Cette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réaction</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inflammatoire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peut</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provoquer</a:t>
            </a:r>
            <a:r>
              <a:rPr lang="en-US" dirty="0">
                <a:solidFill>
                  <a:srgbClr val="063069"/>
                </a:solidFill>
                <a:latin typeface="+mj-lt"/>
                <a:ea typeface="Poppins"/>
                <a:cs typeface="Poppins"/>
                <a:sym typeface="Poppins"/>
              </a:rPr>
              <a:t> des </a:t>
            </a:r>
            <a:r>
              <a:rPr lang="en-US" dirty="0" err="1">
                <a:solidFill>
                  <a:srgbClr val="063069"/>
                </a:solidFill>
                <a:latin typeface="+mj-lt"/>
                <a:ea typeface="Poppins"/>
                <a:cs typeface="Poppins"/>
                <a:sym typeface="Poppins"/>
              </a:rPr>
              <a:t>rougeurs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gonflements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sécheresse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cutanée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douleurs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ou</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picotements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affectant</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votre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confort</a:t>
            </a:r>
            <a:r>
              <a:rPr lang="en-US" dirty="0">
                <a:solidFill>
                  <a:srgbClr val="063069"/>
                </a:solidFill>
                <a:latin typeface="+mj-lt"/>
                <a:ea typeface="Poppins"/>
                <a:cs typeface="Poppins"/>
                <a:sym typeface="Poppins"/>
              </a:rPr>
              <a:t> au </a:t>
            </a:r>
            <a:r>
              <a:rPr lang="en-US" dirty="0" err="1">
                <a:solidFill>
                  <a:srgbClr val="063069"/>
                </a:solidFill>
                <a:latin typeface="+mj-lt"/>
                <a:ea typeface="Poppins"/>
                <a:cs typeface="Poppins"/>
                <a:sym typeface="Poppins"/>
              </a:rPr>
              <a:t>quotidien</a:t>
            </a:r>
            <a:r>
              <a:rPr lang="en-US" dirty="0">
                <a:solidFill>
                  <a:srgbClr val="063069"/>
                </a:solidFill>
                <a:latin typeface="+mj-lt"/>
                <a:ea typeface="Poppins"/>
                <a:cs typeface="Poppins"/>
                <a:sym typeface="Poppins"/>
              </a:rPr>
              <a:t>.</a:t>
            </a:r>
          </a:p>
          <a:p>
            <a:pPr algn="just">
              <a:lnSpc>
                <a:spcPts val="2380"/>
              </a:lnSpc>
            </a:pPr>
            <a:endParaRPr lang="en-US" dirty="0">
              <a:solidFill>
                <a:srgbClr val="063069"/>
              </a:solidFill>
              <a:latin typeface="+mj-lt"/>
              <a:ea typeface="Poppins"/>
              <a:cs typeface="Poppins"/>
              <a:sym typeface="Poppins"/>
            </a:endParaRPr>
          </a:p>
          <a:p>
            <a:pPr algn="just">
              <a:lnSpc>
                <a:spcPts val="2380"/>
              </a:lnSpc>
            </a:pPr>
            <a:r>
              <a:rPr lang="en-US" dirty="0">
                <a:solidFill>
                  <a:srgbClr val="063069"/>
                </a:solidFill>
                <a:latin typeface="+mj-lt"/>
                <a:ea typeface="Poppins"/>
                <a:cs typeface="Poppins"/>
                <a:sym typeface="Poppins"/>
              </a:rPr>
              <a:t>👉 Consulter un </a:t>
            </a:r>
            <a:r>
              <a:rPr lang="en-US" dirty="0" err="1">
                <a:solidFill>
                  <a:srgbClr val="063069"/>
                </a:solidFill>
                <a:latin typeface="+mj-lt"/>
                <a:ea typeface="Poppins"/>
                <a:cs typeface="Poppins"/>
                <a:sym typeface="Poppins"/>
              </a:rPr>
              <a:t>pédicure-podologue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en</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prévention</a:t>
            </a:r>
            <a:r>
              <a:rPr lang="en-US" dirty="0">
                <a:solidFill>
                  <a:srgbClr val="063069"/>
                </a:solidFill>
                <a:latin typeface="+mj-lt"/>
                <a:ea typeface="Poppins"/>
                <a:cs typeface="Poppins"/>
                <a:sym typeface="Poppins"/>
              </a:rPr>
              <a:t> et/</a:t>
            </a:r>
            <a:r>
              <a:rPr lang="en-US" dirty="0" err="1">
                <a:solidFill>
                  <a:srgbClr val="063069"/>
                </a:solidFill>
                <a:latin typeface="+mj-lt"/>
                <a:ea typeface="Poppins"/>
                <a:cs typeface="Poppins"/>
                <a:sym typeface="Poppins"/>
              </a:rPr>
              <a:t>ou</a:t>
            </a:r>
            <a:r>
              <a:rPr lang="en-US" dirty="0">
                <a:solidFill>
                  <a:srgbClr val="063069"/>
                </a:solidFill>
                <a:latin typeface="+mj-lt"/>
                <a:ea typeface="Poppins"/>
                <a:cs typeface="Poppins"/>
                <a:sym typeface="Poppins"/>
              </a:rPr>
              <a:t> pour des </a:t>
            </a:r>
            <a:r>
              <a:rPr lang="en-US" dirty="0" err="1">
                <a:solidFill>
                  <a:srgbClr val="063069"/>
                </a:solidFill>
                <a:latin typeface="+mj-lt"/>
                <a:ea typeface="Poppins"/>
                <a:cs typeface="Poppins"/>
                <a:sym typeface="Poppins"/>
              </a:rPr>
              <a:t>soins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adaptés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peut</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vous</a:t>
            </a:r>
            <a:r>
              <a:rPr lang="en-US" dirty="0">
                <a:solidFill>
                  <a:srgbClr val="063069"/>
                </a:solidFill>
                <a:latin typeface="+mj-lt"/>
                <a:ea typeface="Poppins"/>
                <a:cs typeface="Poppins"/>
                <a:sym typeface="Poppins"/>
              </a:rPr>
              <a:t> aider à </a:t>
            </a:r>
            <a:r>
              <a:rPr lang="en-US" dirty="0" err="1">
                <a:solidFill>
                  <a:srgbClr val="063069"/>
                </a:solidFill>
                <a:latin typeface="+mj-lt"/>
                <a:ea typeface="Poppins"/>
                <a:cs typeface="Poppins"/>
                <a:sym typeface="Poppins"/>
              </a:rPr>
              <a:t>atténuer</a:t>
            </a:r>
            <a:r>
              <a:rPr lang="en-US" dirty="0">
                <a:solidFill>
                  <a:srgbClr val="063069"/>
                </a:solidFill>
                <a:latin typeface="+mj-lt"/>
                <a:ea typeface="Poppins"/>
                <a:cs typeface="Poppins"/>
                <a:sym typeface="Poppins"/>
              </a:rPr>
              <a:t> les </a:t>
            </a:r>
            <a:r>
              <a:rPr lang="en-US" dirty="0" err="1">
                <a:solidFill>
                  <a:srgbClr val="063069"/>
                </a:solidFill>
                <a:latin typeface="+mj-lt"/>
                <a:ea typeface="Poppins"/>
                <a:cs typeface="Poppins"/>
                <a:sym typeface="Poppins"/>
              </a:rPr>
              <a:t>symptômes</a:t>
            </a:r>
            <a:r>
              <a:rPr lang="en-US" dirty="0">
                <a:solidFill>
                  <a:srgbClr val="063069"/>
                </a:solidFill>
                <a:latin typeface="+mj-lt"/>
                <a:ea typeface="Poppins"/>
                <a:cs typeface="Poppins"/>
                <a:sym typeface="Poppins"/>
              </a:rPr>
              <a:t> et à </a:t>
            </a:r>
            <a:r>
              <a:rPr lang="en-US" dirty="0" err="1">
                <a:solidFill>
                  <a:srgbClr val="063069"/>
                </a:solidFill>
                <a:latin typeface="+mj-lt"/>
                <a:ea typeface="Poppins"/>
                <a:cs typeface="Poppins"/>
                <a:sym typeface="Poppins"/>
              </a:rPr>
              <a:t>préserver</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votre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confort</a:t>
            </a:r>
            <a:r>
              <a:rPr lang="en-US" dirty="0">
                <a:solidFill>
                  <a:srgbClr val="063069"/>
                </a:solidFill>
                <a:latin typeface="+mj-lt"/>
                <a:ea typeface="Poppins"/>
                <a:cs typeface="Poppins"/>
                <a:sym typeface="Poppins"/>
              </a:rPr>
              <a:t> au </a:t>
            </a:r>
            <a:r>
              <a:rPr lang="en-US" dirty="0" err="1">
                <a:solidFill>
                  <a:srgbClr val="063069"/>
                </a:solidFill>
                <a:latin typeface="+mj-lt"/>
                <a:ea typeface="Poppins"/>
                <a:cs typeface="Poppins"/>
                <a:sym typeface="Poppins"/>
              </a:rPr>
              <a:t>quotidien</a:t>
            </a:r>
            <a:r>
              <a:rPr lang="en-US" dirty="0">
                <a:solidFill>
                  <a:srgbClr val="063069"/>
                </a:solidFill>
                <a:latin typeface="+mj-lt"/>
                <a:ea typeface="Poppins"/>
                <a:cs typeface="Poppins"/>
                <a:sym typeface="Poppins"/>
              </a:rPr>
              <a:t>.</a:t>
            </a:r>
          </a:p>
          <a:p>
            <a:pPr algn="just">
              <a:lnSpc>
                <a:spcPts val="2380"/>
              </a:lnSpc>
            </a:pPr>
            <a:endParaRPr lang="en-US" dirty="0">
              <a:solidFill>
                <a:srgbClr val="063069"/>
              </a:solidFill>
              <a:latin typeface="+mj-lt"/>
              <a:ea typeface="Poppins"/>
              <a:cs typeface="Poppins"/>
              <a:sym typeface="Poppins"/>
            </a:endParaRPr>
          </a:p>
          <a:p>
            <a:pPr algn="just">
              <a:lnSpc>
                <a:spcPts val="2380"/>
              </a:lnSpc>
            </a:pPr>
            <a:r>
              <a:rPr lang="en-US" dirty="0">
                <a:solidFill>
                  <a:srgbClr val="063069"/>
                </a:solidFill>
                <a:latin typeface="+mj-lt"/>
                <a:ea typeface="Poppins"/>
                <a:cs typeface="Poppins"/>
                <a:sym typeface="Poppins"/>
              </a:rPr>
              <a:t>En quoi consistent les </a:t>
            </a:r>
            <a:r>
              <a:rPr lang="en-US" dirty="0" err="1">
                <a:solidFill>
                  <a:srgbClr val="063069"/>
                </a:solidFill>
                <a:latin typeface="+mj-lt"/>
                <a:ea typeface="Poppins"/>
                <a:cs typeface="Poppins"/>
                <a:sym typeface="Poppins"/>
              </a:rPr>
              <a:t>soins</a:t>
            </a:r>
            <a:r>
              <a:rPr lang="en-US" dirty="0">
                <a:solidFill>
                  <a:srgbClr val="063069"/>
                </a:solidFill>
                <a:latin typeface="+mj-lt"/>
                <a:ea typeface="Poppins"/>
                <a:cs typeface="Poppins"/>
                <a:sym typeface="Poppins"/>
              </a:rPr>
              <a:t> ?</a:t>
            </a:r>
          </a:p>
          <a:p>
            <a:pPr algn="just">
              <a:lnSpc>
                <a:spcPts val="2380"/>
              </a:lnSpc>
            </a:pPr>
            <a:r>
              <a:rPr lang="en-US" dirty="0">
                <a:solidFill>
                  <a:srgbClr val="063069"/>
                </a:solidFill>
                <a:latin typeface="+mj-lt"/>
                <a:ea typeface="Poppins"/>
                <a:cs typeface="Poppins"/>
                <a:sym typeface="Poppins"/>
              </a:rPr>
              <a:t>✔Avant le </a:t>
            </a:r>
            <a:r>
              <a:rPr lang="en-US" dirty="0" err="1">
                <a:solidFill>
                  <a:srgbClr val="063069"/>
                </a:solidFill>
                <a:latin typeface="+mj-lt"/>
                <a:ea typeface="Poppins"/>
                <a:cs typeface="Poppins"/>
                <a:sym typeface="Poppins"/>
              </a:rPr>
              <a:t>traitement</a:t>
            </a:r>
            <a:r>
              <a:rPr lang="en-US" dirty="0">
                <a:solidFill>
                  <a:srgbClr val="063069"/>
                </a:solidFill>
                <a:latin typeface="+mj-lt"/>
                <a:ea typeface="Poppins"/>
                <a:cs typeface="Poppins"/>
                <a:sym typeface="Poppins"/>
              </a:rPr>
              <a:t> : </a:t>
            </a:r>
            <a:r>
              <a:rPr lang="en-US" dirty="0" err="1">
                <a:solidFill>
                  <a:srgbClr val="063069"/>
                </a:solidFill>
                <a:latin typeface="+mj-lt"/>
                <a:ea typeface="Poppins"/>
                <a:cs typeface="Poppins"/>
                <a:sym typeface="Poppins"/>
              </a:rPr>
              <a:t>vous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pouvez</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bénéficier</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d’une</a:t>
            </a:r>
            <a:r>
              <a:rPr lang="en-US" dirty="0">
                <a:solidFill>
                  <a:srgbClr val="063069"/>
                </a:solidFill>
                <a:latin typeface="+mj-lt"/>
                <a:ea typeface="Poppins"/>
                <a:cs typeface="Poppins"/>
                <a:sym typeface="Poppins"/>
              </a:rPr>
              <a:t> consultation de </a:t>
            </a:r>
            <a:r>
              <a:rPr lang="en-US" dirty="0" err="1">
                <a:solidFill>
                  <a:srgbClr val="063069"/>
                </a:solidFill>
                <a:latin typeface="+mj-lt"/>
                <a:ea typeface="Poppins"/>
                <a:cs typeface="Poppins"/>
                <a:sym typeface="Poppins"/>
              </a:rPr>
              <a:t>prévention</a:t>
            </a:r>
            <a:r>
              <a:rPr lang="en-US" dirty="0">
                <a:solidFill>
                  <a:srgbClr val="063069"/>
                </a:solidFill>
                <a:latin typeface="+mj-lt"/>
                <a:ea typeface="Poppins"/>
                <a:cs typeface="Poppins"/>
                <a:sym typeface="Poppins"/>
              </a:rPr>
              <a:t> pour prendre </a:t>
            </a:r>
            <a:r>
              <a:rPr lang="en-US" dirty="0" err="1">
                <a:solidFill>
                  <a:srgbClr val="063069"/>
                </a:solidFill>
                <a:latin typeface="+mj-lt"/>
                <a:ea typeface="Poppins"/>
                <a:cs typeface="Poppins"/>
                <a:sym typeface="Poppins"/>
              </a:rPr>
              <a:t>soin</a:t>
            </a:r>
            <a:r>
              <a:rPr lang="en-US" dirty="0">
                <a:solidFill>
                  <a:srgbClr val="063069"/>
                </a:solidFill>
                <a:latin typeface="+mj-lt"/>
                <a:ea typeface="Poppins"/>
                <a:cs typeface="Poppins"/>
                <a:sym typeface="Poppins"/>
              </a:rPr>
              <a:t> de </a:t>
            </a:r>
            <a:r>
              <a:rPr lang="en-US" dirty="0" err="1">
                <a:solidFill>
                  <a:srgbClr val="063069"/>
                </a:solidFill>
                <a:latin typeface="+mj-lt"/>
                <a:ea typeface="Poppins"/>
                <a:cs typeface="Poppins"/>
                <a:sym typeface="Poppins"/>
              </a:rPr>
              <a:t>vos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pieds</a:t>
            </a:r>
            <a:r>
              <a:rPr lang="en-US" dirty="0">
                <a:solidFill>
                  <a:srgbClr val="063069"/>
                </a:solidFill>
                <a:latin typeface="+mj-lt"/>
                <a:ea typeface="Poppins"/>
                <a:cs typeface="Poppins"/>
                <a:sym typeface="Poppins"/>
              </a:rPr>
              <a:t> et de </a:t>
            </a:r>
            <a:r>
              <a:rPr lang="en-US" dirty="0" err="1">
                <a:solidFill>
                  <a:srgbClr val="063069"/>
                </a:solidFill>
                <a:latin typeface="+mj-lt"/>
                <a:ea typeface="Poppins"/>
                <a:cs typeface="Poppins"/>
                <a:sym typeface="Poppins"/>
              </a:rPr>
              <a:t>vos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ongles</a:t>
            </a:r>
            <a:r>
              <a:rPr lang="en-US" dirty="0">
                <a:solidFill>
                  <a:srgbClr val="063069"/>
                </a:solidFill>
                <a:latin typeface="+mj-lt"/>
                <a:ea typeface="Poppins"/>
                <a:cs typeface="Poppins"/>
                <a:sym typeface="Poppins"/>
              </a:rPr>
              <a:t>. Le </a:t>
            </a:r>
            <a:r>
              <a:rPr lang="en-US" dirty="0" err="1">
                <a:solidFill>
                  <a:srgbClr val="063069"/>
                </a:solidFill>
                <a:latin typeface="+mj-lt"/>
                <a:ea typeface="Poppins"/>
                <a:cs typeface="Poppins"/>
                <a:sym typeface="Poppins"/>
              </a:rPr>
              <a:t>pédicure-podologue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repère</a:t>
            </a:r>
            <a:r>
              <a:rPr lang="en-US" dirty="0">
                <a:solidFill>
                  <a:srgbClr val="063069"/>
                </a:solidFill>
                <a:latin typeface="+mj-lt"/>
                <a:ea typeface="Poppins"/>
                <a:cs typeface="Poppins"/>
                <a:sym typeface="Poppins"/>
              </a:rPr>
              <a:t> les zones </a:t>
            </a:r>
            <a:r>
              <a:rPr lang="en-US" dirty="0" err="1">
                <a:solidFill>
                  <a:srgbClr val="063069"/>
                </a:solidFill>
                <a:latin typeface="+mj-lt"/>
                <a:ea typeface="Poppins"/>
                <a:cs typeface="Poppins"/>
                <a:sym typeface="Poppins"/>
              </a:rPr>
              <a:t>sensibles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vous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conseille</a:t>
            </a:r>
            <a:r>
              <a:rPr lang="en-US" dirty="0">
                <a:solidFill>
                  <a:srgbClr val="063069"/>
                </a:solidFill>
                <a:latin typeface="+mj-lt"/>
                <a:ea typeface="Poppins"/>
                <a:cs typeface="Poppins"/>
                <a:sym typeface="Poppins"/>
              </a:rPr>
              <a:t> sur le choix des chaussures et </a:t>
            </a:r>
            <a:r>
              <a:rPr lang="en-US" dirty="0" err="1">
                <a:solidFill>
                  <a:srgbClr val="063069"/>
                </a:solidFill>
                <a:latin typeface="+mj-lt"/>
                <a:ea typeface="Poppins"/>
                <a:cs typeface="Poppins"/>
                <a:sym typeface="Poppins"/>
              </a:rPr>
              <a:t>l’hydratation</a:t>
            </a:r>
            <a:r>
              <a:rPr lang="en-US" dirty="0">
                <a:solidFill>
                  <a:srgbClr val="063069"/>
                </a:solidFill>
                <a:latin typeface="+mj-lt"/>
                <a:ea typeface="Poppins"/>
                <a:cs typeface="Poppins"/>
                <a:sym typeface="Poppins"/>
              </a:rPr>
              <a:t>, et </a:t>
            </a:r>
            <a:r>
              <a:rPr lang="en-US" dirty="0" err="1">
                <a:solidFill>
                  <a:srgbClr val="063069"/>
                </a:solidFill>
                <a:latin typeface="+mj-lt"/>
                <a:ea typeface="Poppins"/>
                <a:cs typeface="Poppins"/>
                <a:sym typeface="Poppins"/>
              </a:rPr>
              <a:t>vous</a:t>
            </a:r>
            <a:r>
              <a:rPr lang="en-US" dirty="0">
                <a:solidFill>
                  <a:srgbClr val="063069"/>
                </a:solidFill>
                <a:latin typeface="+mj-lt"/>
                <a:ea typeface="Poppins"/>
                <a:cs typeface="Poppins"/>
                <a:sym typeface="Poppins"/>
              </a:rPr>
              <a:t> aide à </a:t>
            </a:r>
            <a:r>
              <a:rPr lang="en-US" dirty="0" err="1">
                <a:solidFill>
                  <a:srgbClr val="063069"/>
                </a:solidFill>
                <a:latin typeface="+mj-lt"/>
                <a:ea typeface="Poppins"/>
                <a:cs typeface="Poppins"/>
                <a:sym typeface="Poppins"/>
              </a:rPr>
              <a:t>anticiper</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d’éventuels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effets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secondaires</a:t>
            </a:r>
            <a:r>
              <a:rPr lang="en-US" dirty="0">
                <a:solidFill>
                  <a:srgbClr val="063069"/>
                </a:solidFill>
                <a:latin typeface="+mj-lt"/>
                <a:ea typeface="Poppins"/>
                <a:cs typeface="Poppins"/>
                <a:sym typeface="Poppins"/>
              </a:rPr>
              <a:t>.</a:t>
            </a:r>
          </a:p>
          <a:p>
            <a:pPr algn="just">
              <a:lnSpc>
                <a:spcPts val="2380"/>
              </a:lnSpc>
            </a:pPr>
            <a:r>
              <a:rPr lang="en-US" dirty="0">
                <a:solidFill>
                  <a:srgbClr val="063069"/>
                </a:solidFill>
                <a:latin typeface="+mj-lt"/>
                <a:ea typeface="Poppins"/>
                <a:cs typeface="Poppins"/>
                <a:sym typeface="Poppins"/>
              </a:rPr>
              <a:t>✔ Pendant le </a:t>
            </a:r>
            <a:r>
              <a:rPr lang="en-US" dirty="0" err="1">
                <a:solidFill>
                  <a:srgbClr val="063069"/>
                </a:solidFill>
                <a:latin typeface="+mj-lt"/>
                <a:ea typeface="Poppins"/>
                <a:cs typeface="Poppins"/>
                <a:sym typeface="Poppins"/>
              </a:rPr>
              <a:t>traitement</a:t>
            </a:r>
            <a:r>
              <a:rPr lang="en-US" dirty="0">
                <a:solidFill>
                  <a:srgbClr val="063069"/>
                </a:solidFill>
                <a:latin typeface="+mj-lt"/>
                <a:ea typeface="Poppins"/>
                <a:cs typeface="Poppins"/>
                <a:sym typeface="Poppins"/>
              </a:rPr>
              <a:t> : </a:t>
            </a:r>
            <a:r>
              <a:rPr lang="en-US" dirty="0" err="1">
                <a:solidFill>
                  <a:srgbClr val="063069"/>
                </a:solidFill>
                <a:latin typeface="+mj-lt"/>
                <a:ea typeface="Poppins"/>
                <a:cs typeface="Poppins"/>
                <a:sym typeface="Poppins"/>
              </a:rPr>
              <a:t>si</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une</a:t>
            </a:r>
            <a:r>
              <a:rPr lang="en-US" dirty="0">
                <a:solidFill>
                  <a:srgbClr val="063069"/>
                </a:solidFill>
                <a:latin typeface="+mj-lt"/>
                <a:ea typeface="Poppins"/>
                <a:cs typeface="Poppins"/>
                <a:sym typeface="Poppins"/>
              </a:rPr>
              <a:t> consultation de </a:t>
            </a:r>
            <a:r>
              <a:rPr lang="en-US" dirty="0" err="1">
                <a:solidFill>
                  <a:srgbClr val="063069"/>
                </a:solidFill>
                <a:latin typeface="+mj-lt"/>
                <a:ea typeface="Poppins"/>
                <a:cs typeface="Poppins"/>
                <a:sym typeface="Poppins"/>
              </a:rPr>
              <a:t>prévention</a:t>
            </a:r>
            <a:r>
              <a:rPr lang="en-US" dirty="0">
                <a:solidFill>
                  <a:srgbClr val="063069"/>
                </a:solidFill>
                <a:latin typeface="+mj-lt"/>
                <a:ea typeface="Poppins"/>
                <a:cs typeface="Poppins"/>
                <a:sym typeface="Poppins"/>
              </a:rPr>
              <a:t> a </a:t>
            </a:r>
            <a:r>
              <a:rPr lang="en-US" dirty="0" err="1">
                <a:solidFill>
                  <a:srgbClr val="063069"/>
                </a:solidFill>
                <a:latin typeface="+mj-lt"/>
                <a:ea typeface="Poppins"/>
                <a:cs typeface="Poppins"/>
                <a:sym typeface="Poppins"/>
              </a:rPr>
              <a:t>été</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réalisée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en</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amont</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une</a:t>
            </a:r>
            <a:r>
              <a:rPr lang="en-US" dirty="0">
                <a:solidFill>
                  <a:srgbClr val="063069"/>
                </a:solidFill>
                <a:latin typeface="+mj-lt"/>
                <a:ea typeface="Poppins"/>
                <a:cs typeface="Poppins"/>
                <a:sym typeface="Poppins"/>
              </a:rPr>
              <a:t> séance de </a:t>
            </a:r>
            <a:r>
              <a:rPr lang="en-US" dirty="0" err="1">
                <a:solidFill>
                  <a:srgbClr val="063069"/>
                </a:solidFill>
                <a:latin typeface="+mj-lt"/>
                <a:ea typeface="Poppins"/>
                <a:cs typeface="Poppins"/>
                <a:sym typeface="Poppins"/>
              </a:rPr>
              <a:t>soins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est</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prévue</a:t>
            </a:r>
            <a:r>
              <a:rPr lang="en-US" dirty="0">
                <a:solidFill>
                  <a:srgbClr val="063069"/>
                </a:solidFill>
                <a:latin typeface="+mj-lt"/>
                <a:ea typeface="Poppins"/>
                <a:cs typeface="Poppins"/>
                <a:sym typeface="Poppins"/>
              </a:rPr>
              <a:t> pour </a:t>
            </a:r>
            <a:r>
              <a:rPr lang="en-US" dirty="0" err="1">
                <a:solidFill>
                  <a:srgbClr val="063069"/>
                </a:solidFill>
                <a:latin typeface="+mj-lt"/>
                <a:ea typeface="Poppins"/>
                <a:cs typeface="Poppins"/>
                <a:sym typeface="Poppins"/>
              </a:rPr>
              <a:t>soulager</a:t>
            </a:r>
            <a:r>
              <a:rPr lang="en-US" dirty="0">
                <a:solidFill>
                  <a:srgbClr val="063069"/>
                </a:solidFill>
                <a:latin typeface="+mj-lt"/>
                <a:ea typeface="Poppins"/>
                <a:cs typeface="Poppins"/>
                <a:sym typeface="Poppins"/>
              </a:rPr>
              <a:t> les </a:t>
            </a:r>
            <a:r>
              <a:rPr lang="en-US" dirty="0" err="1">
                <a:solidFill>
                  <a:srgbClr val="063069"/>
                </a:solidFill>
                <a:latin typeface="+mj-lt"/>
                <a:ea typeface="Poppins"/>
                <a:cs typeface="Poppins"/>
                <a:sym typeface="Poppins"/>
              </a:rPr>
              <a:t>inconforts</a:t>
            </a:r>
            <a:r>
              <a:rPr lang="en-US" dirty="0">
                <a:solidFill>
                  <a:srgbClr val="063069"/>
                </a:solidFill>
                <a:latin typeface="+mj-lt"/>
                <a:ea typeface="Poppins"/>
                <a:cs typeface="Poppins"/>
                <a:sym typeface="Poppins"/>
              </a:rPr>
              <a:t>. En </a:t>
            </a:r>
            <a:r>
              <a:rPr lang="en-US" dirty="0" err="1">
                <a:solidFill>
                  <a:srgbClr val="063069"/>
                </a:solidFill>
                <a:latin typeface="+mj-lt"/>
                <a:ea typeface="Poppins"/>
                <a:cs typeface="Poppins"/>
                <a:sym typeface="Poppins"/>
              </a:rPr>
              <a:t>l'absence</a:t>
            </a:r>
            <a:r>
              <a:rPr lang="en-US" dirty="0">
                <a:solidFill>
                  <a:srgbClr val="063069"/>
                </a:solidFill>
                <a:latin typeface="+mj-lt"/>
                <a:ea typeface="Poppins"/>
                <a:cs typeface="Poppins"/>
                <a:sym typeface="Poppins"/>
              </a:rPr>
              <a:t> de </a:t>
            </a:r>
            <a:r>
              <a:rPr lang="en-US" dirty="0" err="1">
                <a:solidFill>
                  <a:srgbClr val="063069"/>
                </a:solidFill>
                <a:latin typeface="+mj-lt"/>
                <a:ea typeface="Poppins"/>
                <a:cs typeface="Poppins"/>
                <a:sym typeface="Poppins"/>
              </a:rPr>
              <a:t>bilan</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préventif</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vous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pouvez</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bénéficier</a:t>
            </a:r>
            <a:r>
              <a:rPr lang="en-US" dirty="0">
                <a:solidFill>
                  <a:srgbClr val="063069"/>
                </a:solidFill>
                <a:latin typeface="+mj-lt"/>
                <a:ea typeface="Poppins"/>
                <a:cs typeface="Poppins"/>
                <a:sym typeface="Poppins"/>
              </a:rPr>
              <a:t> de deux séances de </a:t>
            </a:r>
            <a:r>
              <a:rPr lang="en-US" dirty="0" err="1">
                <a:solidFill>
                  <a:srgbClr val="063069"/>
                </a:solidFill>
                <a:latin typeface="+mj-lt"/>
                <a:ea typeface="Poppins"/>
                <a:cs typeface="Poppins"/>
                <a:sym typeface="Poppins"/>
              </a:rPr>
              <a:t>soins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adaptées</a:t>
            </a:r>
            <a:r>
              <a:rPr lang="en-US" dirty="0">
                <a:solidFill>
                  <a:srgbClr val="063069"/>
                </a:solidFill>
                <a:latin typeface="+mj-lt"/>
                <a:ea typeface="Poppins"/>
                <a:cs typeface="Poppins"/>
                <a:sym typeface="Poppins"/>
              </a:rPr>
              <a:t> pour </a:t>
            </a:r>
            <a:r>
              <a:rPr lang="en-US" dirty="0" err="1">
                <a:solidFill>
                  <a:srgbClr val="063069"/>
                </a:solidFill>
                <a:latin typeface="+mj-lt"/>
                <a:ea typeface="Poppins"/>
                <a:cs typeface="Poppins"/>
                <a:sym typeface="Poppins"/>
              </a:rPr>
              <a:t>atténuer</a:t>
            </a:r>
            <a:r>
              <a:rPr lang="en-US" dirty="0">
                <a:solidFill>
                  <a:srgbClr val="063069"/>
                </a:solidFill>
                <a:latin typeface="+mj-lt"/>
                <a:ea typeface="Poppins"/>
                <a:cs typeface="Poppins"/>
                <a:sym typeface="Poppins"/>
              </a:rPr>
              <a:t> les </a:t>
            </a:r>
            <a:r>
              <a:rPr lang="en-US" dirty="0" err="1">
                <a:solidFill>
                  <a:srgbClr val="063069"/>
                </a:solidFill>
                <a:latin typeface="+mj-lt"/>
                <a:ea typeface="Poppins"/>
                <a:cs typeface="Poppins"/>
                <a:sym typeface="Poppins"/>
              </a:rPr>
              <a:t>effets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secondaires</a:t>
            </a:r>
            <a:r>
              <a:rPr lang="en-US" dirty="0">
                <a:solidFill>
                  <a:srgbClr val="063069"/>
                </a:solidFill>
                <a:latin typeface="+mj-lt"/>
                <a:ea typeface="Poppins"/>
                <a:cs typeface="Poppins"/>
                <a:sym typeface="Poppins"/>
              </a:rPr>
              <a:t> et </a:t>
            </a:r>
            <a:r>
              <a:rPr lang="en-US" dirty="0" err="1">
                <a:solidFill>
                  <a:srgbClr val="063069"/>
                </a:solidFill>
                <a:latin typeface="+mj-lt"/>
                <a:ea typeface="Poppins"/>
                <a:cs typeface="Poppins"/>
                <a:sym typeface="Poppins"/>
              </a:rPr>
              <a:t>préserver</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votre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confort</a:t>
            </a:r>
            <a:r>
              <a:rPr lang="en-US" dirty="0">
                <a:solidFill>
                  <a:srgbClr val="063069"/>
                </a:solidFill>
                <a:latin typeface="+mj-lt"/>
                <a:ea typeface="Poppins"/>
                <a:cs typeface="Poppins"/>
                <a:sym typeface="Poppins"/>
              </a:rPr>
              <a:t> au </a:t>
            </a:r>
            <a:r>
              <a:rPr lang="en-US" dirty="0" err="1">
                <a:solidFill>
                  <a:srgbClr val="063069"/>
                </a:solidFill>
                <a:latin typeface="+mj-lt"/>
                <a:ea typeface="Poppins"/>
                <a:cs typeface="Poppins"/>
                <a:sym typeface="Poppins"/>
              </a:rPr>
              <a:t>quotidien</a:t>
            </a:r>
            <a:r>
              <a:rPr lang="en-US" dirty="0">
                <a:solidFill>
                  <a:srgbClr val="063069"/>
                </a:solidFill>
                <a:latin typeface="+mj-lt"/>
                <a:ea typeface="Poppins"/>
                <a:cs typeface="Poppins"/>
                <a:sym typeface="Poppins"/>
              </a:rPr>
              <a:t>.</a:t>
            </a:r>
          </a:p>
          <a:p>
            <a:pPr algn="just">
              <a:lnSpc>
                <a:spcPts val="2380"/>
              </a:lnSpc>
            </a:pPr>
            <a:endParaRPr lang="en-US" dirty="0">
              <a:solidFill>
                <a:srgbClr val="063069"/>
              </a:solidFill>
              <a:latin typeface="+mj-lt"/>
              <a:ea typeface="Poppins"/>
              <a:cs typeface="Poppins"/>
              <a:sym typeface="Poppins"/>
            </a:endParaRPr>
          </a:p>
          <a:p>
            <a:pPr algn="just">
              <a:lnSpc>
                <a:spcPts val="2380"/>
              </a:lnSpc>
            </a:pPr>
            <a:r>
              <a:rPr lang="en-US" dirty="0">
                <a:solidFill>
                  <a:srgbClr val="063069"/>
                </a:solidFill>
                <a:latin typeface="+mj-lt"/>
                <a:ea typeface="Poppins"/>
                <a:cs typeface="Poppins"/>
                <a:sym typeface="Poppins"/>
              </a:rPr>
              <a:t>📣 </a:t>
            </a:r>
            <a:r>
              <a:rPr lang="fr-FR" dirty="0">
                <a:solidFill>
                  <a:srgbClr val="063069"/>
                </a:solidFill>
                <a:latin typeface="+mj-lt"/>
                <a:ea typeface="Poppins"/>
                <a:cs typeface="Poppins"/>
                <a:sym typeface="Poppins"/>
              </a:rPr>
              <a:t>Pour mieux faire connaître cette prise en charge et faciliter son accès aux patients, le Dispositif Spécifique Régional du Cancer OncoPaca-Corse, en partenariat avec les URPS Pédicures-Podologues Paca et Corse, déploie une campagne régionale d’information.</a:t>
            </a:r>
            <a:endParaRPr lang="en-US" dirty="0">
              <a:solidFill>
                <a:srgbClr val="063069"/>
              </a:solidFill>
              <a:latin typeface="+mj-lt"/>
              <a:ea typeface="Poppins"/>
              <a:cs typeface="Poppins"/>
              <a:sym typeface="Poppins"/>
            </a:endParaRPr>
          </a:p>
          <a:p>
            <a:pPr algn="just">
              <a:lnSpc>
                <a:spcPts val="2380"/>
              </a:lnSpc>
            </a:pPr>
            <a:endParaRPr lang="en-US" dirty="0">
              <a:solidFill>
                <a:srgbClr val="063069"/>
              </a:solidFill>
              <a:latin typeface="+mj-lt"/>
              <a:ea typeface="Poppins"/>
              <a:cs typeface="Poppins"/>
              <a:sym typeface="Poppins"/>
            </a:endParaRPr>
          </a:p>
          <a:p>
            <a:pPr algn="just">
              <a:lnSpc>
                <a:spcPts val="2380"/>
              </a:lnSpc>
            </a:pPr>
            <a:r>
              <a:rPr lang="en-US" dirty="0">
                <a:solidFill>
                  <a:srgbClr val="063069"/>
                </a:solidFill>
                <a:latin typeface="+mj-lt"/>
                <a:ea typeface="Poppins"/>
                <a:cs typeface="Poppins"/>
                <a:sym typeface="Poppins"/>
              </a:rPr>
              <a:t>❓ Vous </a:t>
            </a:r>
            <a:r>
              <a:rPr lang="en-US" dirty="0" err="1">
                <a:solidFill>
                  <a:srgbClr val="063069"/>
                </a:solidFill>
                <a:latin typeface="+mj-lt"/>
                <a:ea typeface="Poppins"/>
                <a:cs typeface="Poppins"/>
                <a:sym typeface="Poppins"/>
              </a:rPr>
              <a:t>êtes</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concerné</a:t>
            </a:r>
            <a:r>
              <a:rPr lang="en-US" dirty="0">
                <a:solidFill>
                  <a:srgbClr val="063069"/>
                </a:solidFill>
                <a:latin typeface="+mj-lt"/>
                <a:ea typeface="Poppins"/>
                <a:cs typeface="Poppins"/>
                <a:sym typeface="Poppins"/>
              </a:rPr>
              <a:t>(e) </a:t>
            </a:r>
            <a:r>
              <a:rPr lang="en-US" dirty="0" err="1">
                <a:solidFill>
                  <a:srgbClr val="063069"/>
                </a:solidFill>
                <a:latin typeface="+mj-lt"/>
                <a:ea typeface="Poppins"/>
                <a:cs typeface="Poppins"/>
                <a:sym typeface="Poppins"/>
              </a:rPr>
              <a:t>ou</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accompagnez</a:t>
            </a:r>
            <a:r>
              <a:rPr lang="en-US" dirty="0">
                <a:solidFill>
                  <a:srgbClr val="063069"/>
                </a:solidFill>
                <a:latin typeface="+mj-lt"/>
                <a:ea typeface="Poppins"/>
                <a:cs typeface="Poppins"/>
                <a:sym typeface="Poppins"/>
              </a:rPr>
              <a:t> un </a:t>
            </a:r>
            <a:r>
              <a:rPr lang="en-US" dirty="0" err="1">
                <a:solidFill>
                  <a:srgbClr val="063069"/>
                </a:solidFill>
                <a:latin typeface="+mj-lt"/>
                <a:ea typeface="Poppins"/>
                <a:cs typeface="Poppins"/>
                <a:sym typeface="Poppins"/>
              </a:rPr>
              <a:t>proche</a:t>
            </a:r>
            <a:r>
              <a:rPr lang="en-US" dirty="0">
                <a:solidFill>
                  <a:srgbClr val="063069"/>
                </a:solidFill>
                <a:latin typeface="+mj-lt"/>
                <a:ea typeface="Poppins"/>
                <a:cs typeface="Poppins"/>
                <a:sym typeface="Poppins"/>
              </a:rPr>
              <a:t> sous </a:t>
            </a:r>
            <a:r>
              <a:rPr lang="en-US" dirty="0" err="1">
                <a:solidFill>
                  <a:srgbClr val="063069"/>
                </a:solidFill>
                <a:latin typeface="+mj-lt"/>
                <a:ea typeface="Poppins"/>
                <a:cs typeface="Poppins"/>
                <a:sym typeface="Poppins"/>
              </a:rPr>
              <a:t>traitement</a:t>
            </a:r>
            <a:r>
              <a:rPr lang="en-US" dirty="0">
                <a:solidFill>
                  <a:srgbClr val="063069"/>
                </a:solidFill>
                <a:latin typeface="+mj-lt"/>
                <a:ea typeface="Poppins"/>
                <a:cs typeface="Poppins"/>
                <a:sym typeface="Poppins"/>
              </a:rPr>
              <a:t> ?</a:t>
            </a:r>
          </a:p>
          <a:p>
            <a:pPr algn="just">
              <a:lnSpc>
                <a:spcPts val="2380"/>
              </a:lnSpc>
            </a:pP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Parlez-en</a:t>
            </a:r>
            <a:r>
              <a:rPr lang="en-US" dirty="0">
                <a:solidFill>
                  <a:srgbClr val="063069"/>
                </a:solidFill>
                <a:latin typeface="+mj-lt"/>
                <a:ea typeface="Poppins"/>
                <a:cs typeface="Poppins"/>
                <a:sym typeface="Poppins"/>
              </a:rPr>
              <a:t> avec </a:t>
            </a:r>
            <a:r>
              <a:rPr lang="en-US" dirty="0" err="1">
                <a:solidFill>
                  <a:srgbClr val="063069"/>
                </a:solidFill>
                <a:latin typeface="+mj-lt"/>
                <a:ea typeface="Poppins"/>
                <a:cs typeface="Poppins"/>
                <a:sym typeface="Poppins"/>
              </a:rPr>
              <a:t>votre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oncologue</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dès</a:t>
            </a:r>
            <a:r>
              <a:rPr lang="en-US" dirty="0">
                <a:solidFill>
                  <a:srgbClr val="063069"/>
                </a:solidFill>
                <a:latin typeface="+mj-lt"/>
                <a:ea typeface="Poppins"/>
                <a:cs typeface="Poppins"/>
                <a:sym typeface="Poppins"/>
              </a:rPr>
              <a:t> </a:t>
            </a:r>
            <a:r>
              <a:rPr lang="en-US">
                <a:solidFill>
                  <a:srgbClr val="063069"/>
                </a:solidFill>
                <a:latin typeface="+mj-lt"/>
                <a:ea typeface="Poppins"/>
                <a:cs typeface="Poppins"/>
                <a:sym typeface="Poppins"/>
              </a:rPr>
              <a:t>que possible.</a:t>
            </a:r>
            <a:endParaRPr lang="en-US" dirty="0">
              <a:solidFill>
                <a:srgbClr val="063069"/>
              </a:solidFill>
              <a:latin typeface="+mj-lt"/>
              <a:ea typeface="Poppins"/>
              <a:cs typeface="Poppins"/>
              <a:sym typeface="Poppins"/>
            </a:endParaRPr>
          </a:p>
          <a:p>
            <a:pPr algn="just">
              <a:lnSpc>
                <a:spcPts val="2380"/>
              </a:lnSpc>
            </a:pP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Partagez</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cette</a:t>
            </a:r>
            <a:r>
              <a:rPr lang="en-US" dirty="0">
                <a:solidFill>
                  <a:srgbClr val="063069"/>
                </a:solidFill>
                <a:latin typeface="+mj-lt"/>
                <a:ea typeface="Poppins"/>
                <a:cs typeface="Poppins"/>
                <a:sym typeface="Poppins"/>
              </a:rPr>
              <a:t> information pour aider </a:t>
            </a:r>
            <a:r>
              <a:rPr lang="en-US" dirty="0" err="1">
                <a:solidFill>
                  <a:srgbClr val="063069"/>
                </a:solidFill>
                <a:latin typeface="+mj-lt"/>
                <a:ea typeface="Poppins"/>
                <a:cs typeface="Poppins"/>
                <a:sym typeface="Poppins"/>
              </a:rPr>
              <a:t>d’autres</a:t>
            </a:r>
            <a:r>
              <a:rPr lang="en-US" dirty="0">
                <a:solidFill>
                  <a:srgbClr val="063069"/>
                </a:solidFill>
                <a:latin typeface="+mj-lt"/>
                <a:ea typeface="Poppins"/>
                <a:cs typeface="Poppins"/>
                <a:sym typeface="Poppins"/>
              </a:rPr>
              <a:t> patients à </a:t>
            </a:r>
            <a:r>
              <a:rPr lang="en-US" dirty="0" err="1">
                <a:solidFill>
                  <a:srgbClr val="063069"/>
                </a:solidFill>
                <a:latin typeface="+mj-lt"/>
                <a:ea typeface="Poppins"/>
                <a:cs typeface="Poppins"/>
                <a:sym typeface="Poppins"/>
              </a:rPr>
              <a:t>en</a:t>
            </a:r>
            <a:r>
              <a:rPr lang="en-US" dirty="0">
                <a:solidFill>
                  <a:srgbClr val="063069"/>
                </a:solidFill>
                <a:latin typeface="+mj-lt"/>
                <a:ea typeface="Poppins"/>
                <a:cs typeface="Poppins"/>
                <a:sym typeface="Poppins"/>
              </a:rPr>
              <a:t> </a:t>
            </a:r>
            <a:r>
              <a:rPr lang="en-US" dirty="0" err="1">
                <a:solidFill>
                  <a:srgbClr val="063069"/>
                </a:solidFill>
                <a:latin typeface="+mj-lt"/>
                <a:ea typeface="Poppins"/>
                <a:cs typeface="Poppins"/>
                <a:sym typeface="Poppins"/>
              </a:rPr>
              <a:t>bénéficier</a:t>
            </a:r>
            <a:r>
              <a:rPr lang="en-US" dirty="0">
                <a:solidFill>
                  <a:srgbClr val="063069"/>
                </a:solidFill>
                <a:latin typeface="+mj-lt"/>
                <a:ea typeface="Poppins"/>
                <a:cs typeface="Poppins"/>
                <a:sym typeface="Poppins"/>
              </a:rPr>
              <a:t>.</a:t>
            </a:r>
          </a:p>
          <a:p>
            <a:pPr algn="just">
              <a:lnSpc>
                <a:spcPts val="2380"/>
              </a:lnSpc>
            </a:pPr>
            <a:endParaRPr lang="en-US" dirty="0">
              <a:solidFill>
                <a:srgbClr val="063069"/>
              </a:solidFill>
              <a:latin typeface="+mj-lt"/>
              <a:ea typeface="Poppins"/>
              <a:cs typeface="Poppins"/>
              <a:sym typeface="Poppins"/>
            </a:endParaRPr>
          </a:p>
          <a:p>
            <a:pPr algn="just">
              <a:lnSpc>
                <a:spcPts val="2380"/>
              </a:lnSpc>
            </a:pPr>
            <a:r>
              <a:rPr lang="en-US" dirty="0">
                <a:solidFill>
                  <a:srgbClr val="063069"/>
                </a:solidFill>
                <a:latin typeface="+mj-lt"/>
                <a:ea typeface="Poppins"/>
                <a:cs typeface="Poppins"/>
                <a:sym typeface="Poppins"/>
              </a:rPr>
              <a:t>➡️ </a:t>
            </a:r>
            <a:r>
              <a:rPr lang="fr-FR" dirty="0">
                <a:solidFill>
                  <a:srgbClr val="063069"/>
                </a:solidFill>
                <a:latin typeface="+mj-lt"/>
                <a:ea typeface="Poppins"/>
                <a:cs typeface="Poppins"/>
                <a:sym typeface="Poppins"/>
              </a:rPr>
              <a:t>Retrouvez toutes les informations et téléchargez le flyer d’information patients : </a:t>
            </a:r>
            <a:r>
              <a:rPr lang="en-US" dirty="0">
                <a:solidFill>
                  <a:srgbClr val="063069"/>
                </a:solidFill>
                <a:latin typeface="+mj-lt"/>
                <a:ea typeface="Poppins"/>
                <a:cs typeface="Poppins"/>
                <a:sym typeface="Poppins"/>
                <a:hlinkClick r:id="rId4"/>
              </a:rPr>
              <a:t>https://bit.ly/smpetcancer</a:t>
            </a:r>
            <a:r>
              <a:rPr lang="en-US" dirty="0">
                <a:solidFill>
                  <a:srgbClr val="063069"/>
                </a:solidFill>
                <a:latin typeface="+mj-lt"/>
                <a:ea typeface="Poppins"/>
                <a:cs typeface="Poppins"/>
                <a:sym typeface="Poppins"/>
              </a:rPr>
              <a:t>   </a:t>
            </a:r>
          </a:p>
          <a:p>
            <a:pPr algn="just">
              <a:lnSpc>
                <a:spcPts val="2380"/>
              </a:lnSpc>
            </a:pPr>
            <a:endParaRPr lang="en-US" dirty="0">
              <a:solidFill>
                <a:srgbClr val="063069"/>
              </a:solidFill>
              <a:latin typeface="+mj-lt"/>
              <a:ea typeface="Poppins"/>
              <a:cs typeface="Poppins"/>
              <a:sym typeface="Poppins"/>
            </a:endParaRPr>
          </a:p>
          <a:p>
            <a:pPr algn="just">
              <a:lnSpc>
                <a:spcPts val="2380"/>
              </a:lnSpc>
            </a:pPr>
            <a:endParaRPr lang="en-US" dirty="0">
              <a:solidFill>
                <a:srgbClr val="063069"/>
              </a:solidFill>
              <a:latin typeface="+mj-lt"/>
              <a:ea typeface="Poppins"/>
              <a:cs typeface="Poppins"/>
              <a:sym typeface="Poppins"/>
            </a:endParaRPr>
          </a:p>
        </p:txBody>
      </p:sp>
      <p:sp>
        <p:nvSpPr>
          <p:cNvPr id="19" name="AutoShape 9">
            <a:extLst>
              <a:ext uri="{FF2B5EF4-FFF2-40B4-BE49-F238E27FC236}">
                <a16:creationId xmlns:a16="http://schemas.microsoft.com/office/drawing/2014/main" id="{8F40599D-2EAA-13EA-6FDF-2C2E102660F2}"/>
              </a:ext>
            </a:extLst>
          </p:cNvPr>
          <p:cNvSpPr/>
          <p:nvPr/>
        </p:nvSpPr>
        <p:spPr>
          <a:xfrm>
            <a:off x="0" y="1638300"/>
            <a:ext cx="533400" cy="0"/>
          </a:xfrm>
          <a:prstGeom prst="line">
            <a:avLst/>
          </a:prstGeom>
          <a:ln w="28575" cap="flat">
            <a:solidFill>
              <a:srgbClr val="259CD3"/>
            </a:solidFill>
            <a:prstDash val="solid"/>
            <a:headEnd type="none" w="sm" len="sm"/>
            <a:tailEnd type="oval" w="lg" len="lg"/>
          </a:ln>
        </p:spPr>
        <p:txBody>
          <a:bodyPr/>
          <a:lstStyle/>
          <a:p>
            <a:endParaRPr lang="fr-FR">
              <a:latin typeface="+mj-lt"/>
            </a:endParaRPr>
          </a:p>
        </p:txBody>
      </p:sp>
      <p:sp>
        <p:nvSpPr>
          <p:cNvPr id="2" name="TextBox 16">
            <a:extLst>
              <a:ext uri="{FF2B5EF4-FFF2-40B4-BE49-F238E27FC236}">
                <a16:creationId xmlns:a16="http://schemas.microsoft.com/office/drawing/2014/main" id="{2D0FB5B5-B7B2-1490-357F-6E5983F5FA08}"/>
              </a:ext>
            </a:extLst>
          </p:cNvPr>
          <p:cNvSpPr txBox="1"/>
          <p:nvPr/>
        </p:nvSpPr>
        <p:spPr>
          <a:xfrm>
            <a:off x="9551672" y="138738"/>
            <a:ext cx="8417608" cy="375487"/>
          </a:xfrm>
          <a:prstGeom prst="rect">
            <a:avLst/>
          </a:prstGeom>
        </p:spPr>
        <p:txBody>
          <a:bodyPr lIns="0" tIns="0" rIns="0" bIns="0" rtlCol="0" anchor="t">
            <a:spAutoFit/>
          </a:bodyPr>
          <a:lstStyle/>
          <a:p>
            <a:pPr algn="r">
              <a:lnSpc>
                <a:spcPts val="3219"/>
              </a:lnSpc>
            </a:pPr>
            <a:r>
              <a:rPr lang="en-US" sz="2000" dirty="0">
                <a:solidFill>
                  <a:srgbClr val="FFFFFF"/>
                </a:solidFill>
                <a:ea typeface="Poppins"/>
                <a:cs typeface="Poppins"/>
                <a:sym typeface="Poppins"/>
              </a:rPr>
              <a:t>KIT COMMUNICATION - Syndrome main-pied &amp; cancer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8BA8B8-9DB6-9C76-23B0-9789BB5F76A2}"/>
            </a:ext>
          </a:extLst>
        </p:cNvPr>
        <p:cNvGrpSpPr/>
        <p:nvPr/>
      </p:nvGrpSpPr>
      <p:grpSpPr>
        <a:xfrm>
          <a:off x="0" y="0"/>
          <a:ext cx="0" cy="0"/>
          <a:chOff x="0" y="0"/>
          <a:chExt cx="0" cy="0"/>
        </a:xfrm>
      </p:grpSpPr>
      <p:grpSp>
        <p:nvGrpSpPr>
          <p:cNvPr id="16" name="Group 6">
            <a:extLst>
              <a:ext uri="{FF2B5EF4-FFF2-40B4-BE49-F238E27FC236}">
                <a16:creationId xmlns:a16="http://schemas.microsoft.com/office/drawing/2014/main" id="{A6941896-F8D3-8C06-D37F-78118001021B}"/>
              </a:ext>
            </a:extLst>
          </p:cNvPr>
          <p:cNvGrpSpPr/>
          <p:nvPr/>
        </p:nvGrpSpPr>
        <p:grpSpPr>
          <a:xfrm>
            <a:off x="-1" y="0"/>
            <a:ext cx="18288001" cy="687516"/>
            <a:chOff x="0" y="0"/>
            <a:chExt cx="5388944" cy="238895"/>
          </a:xfrm>
        </p:grpSpPr>
        <p:sp>
          <p:nvSpPr>
            <p:cNvPr id="17" name="Freeform 7">
              <a:extLst>
                <a:ext uri="{FF2B5EF4-FFF2-40B4-BE49-F238E27FC236}">
                  <a16:creationId xmlns:a16="http://schemas.microsoft.com/office/drawing/2014/main" id="{03EED19F-3B72-BE3B-DB53-7161301CB0E5}"/>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p>
          </p:txBody>
        </p:sp>
        <p:sp>
          <p:nvSpPr>
            <p:cNvPr id="18" name="TextBox 8">
              <a:extLst>
                <a:ext uri="{FF2B5EF4-FFF2-40B4-BE49-F238E27FC236}">
                  <a16:creationId xmlns:a16="http://schemas.microsoft.com/office/drawing/2014/main" id="{0B1D549C-CCFD-292C-1E73-40FA951A0872}"/>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11" name="TextBox 11">
            <a:extLst>
              <a:ext uri="{FF2B5EF4-FFF2-40B4-BE49-F238E27FC236}">
                <a16:creationId xmlns:a16="http://schemas.microsoft.com/office/drawing/2014/main" id="{81827D03-8444-DA30-5CC6-F4550BEEAC16}"/>
              </a:ext>
            </a:extLst>
          </p:cNvPr>
          <p:cNvSpPr txBox="1"/>
          <p:nvPr/>
        </p:nvSpPr>
        <p:spPr>
          <a:xfrm>
            <a:off x="17276990" y="9448800"/>
            <a:ext cx="117020" cy="269304"/>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ea typeface="Poppins"/>
                <a:cs typeface="Poppins"/>
                <a:sym typeface="Poppins"/>
              </a:rPr>
              <a:t>6</a:t>
            </a:r>
          </a:p>
        </p:txBody>
      </p:sp>
      <p:sp>
        <p:nvSpPr>
          <p:cNvPr id="13" name="TextBox 13">
            <a:extLst>
              <a:ext uri="{FF2B5EF4-FFF2-40B4-BE49-F238E27FC236}">
                <a16:creationId xmlns:a16="http://schemas.microsoft.com/office/drawing/2014/main" id="{9056D36F-1AD8-DD74-0CAB-C22CAA414494}"/>
              </a:ext>
            </a:extLst>
          </p:cNvPr>
          <p:cNvSpPr txBox="1"/>
          <p:nvPr/>
        </p:nvSpPr>
        <p:spPr>
          <a:xfrm>
            <a:off x="796234" y="1975162"/>
            <a:ext cx="8153285" cy="346633"/>
          </a:xfrm>
          <a:prstGeom prst="rect">
            <a:avLst/>
          </a:prstGeom>
        </p:spPr>
        <p:txBody>
          <a:bodyPr wrap="square" lIns="0" tIns="0" rIns="0" bIns="0" rtlCol="0" anchor="t">
            <a:spAutoFit/>
          </a:bodyPr>
          <a:lstStyle/>
          <a:p>
            <a:pPr>
              <a:lnSpc>
                <a:spcPts val="2939"/>
              </a:lnSpc>
              <a:spcBef>
                <a:spcPct val="0"/>
              </a:spcBef>
            </a:pPr>
            <a:r>
              <a:rPr lang="en-US" sz="2000" b="1" dirty="0">
                <a:solidFill>
                  <a:srgbClr val="E10079"/>
                </a:solidFill>
                <a:ea typeface="Poppins Semi-Bold"/>
                <a:cs typeface="Poppins Semi-Bold"/>
                <a:sym typeface="Poppins Semi-Bold"/>
              </a:rPr>
              <a:t>POST POUR INSTAGRAM (ORIENTÉ PATIENTS &amp; AIDANTS)</a:t>
            </a:r>
          </a:p>
        </p:txBody>
      </p:sp>
      <p:sp>
        <p:nvSpPr>
          <p:cNvPr id="14" name="TextBox 14">
            <a:extLst>
              <a:ext uri="{FF2B5EF4-FFF2-40B4-BE49-F238E27FC236}">
                <a16:creationId xmlns:a16="http://schemas.microsoft.com/office/drawing/2014/main" id="{1CAAFC19-A9FA-A018-F187-F07E46E1BF10}"/>
              </a:ext>
            </a:extLst>
          </p:cNvPr>
          <p:cNvSpPr txBox="1"/>
          <p:nvPr/>
        </p:nvSpPr>
        <p:spPr>
          <a:xfrm>
            <a:off x="762115" y="2617484"/>
            <a:ext cx="16806936" cy="7201972"/>
          </a:xfrm>
          <a:prstGeom prst="rect">
            <a:avLst/>
          </a:prstGeom>
        </p:spPr>
        <p:txBody>
          <a:bodyPr lIns="0" tIns="0" rIns="0" bIns="0" rtlCol="0" anchor="t">
            <a:spAutoFit/>
          </a:bodyPr>
          <a:lstStyle/>
          <a:p>
            <a:pPr algn="just"/>
            <a:r>
              <a:rPr lang="fr-FR" dirty="0">
                <a:solidFill>
                  <a:srgbClr val="063069"/>
                </a:solidFill>
                <a:ea typeface="Poppins"/>
                <a:cs typeface="Poppins"/>
                <a:sym typeface="Poppins"/>
              </a:rPr>
              <a:t>👣 SYNDROME MAIN-PIED &amp; CANCER — Une prise en charge existe !</a:t>
            </a:r>
          </a:p>
          <a:p>
            <a:pPr algn="just"/>
            <a:r>
              <a:rPr lang="fr-FR" dirty="0">
                <a:solidFill>
                  <a:srgbClr val="063069"/>
                </a:solidFill>
                <a:ea typeface="Poppins"/>
                <a:cs typeface="Poppins"/>
                <a:sym typeface="Poppins"/>
              </a:rPr>
              <a:t>Certains traitements contre le cancer peuvent fragiliser les micro-vaisseaux des mains et des pieds. Cela peut entraîner un syndrome main-pied, aussi appelé érythème acral : rougeurs, douleurs, picotements, gonflements, sécheresse… Autant de symptômes qui affectent le confort au quotidien.</a:t>
            </a:r>
          </a:p>
          <a:p>
            <a:pPr algn="just"/>
            <a:endParaRPr lang="fr-FR" dirty="0">
              <a:solidFill>
                <a:srgbClr val="063069"/>
              </a:solidFill>
              <a:ea typeface="Poppins"/>
              <a:cs typeface="Poppins"/>
              <a:sym typeface="Poppins"/>
            </a:endParaRPr>
          </a:p>
          <a:p>
            <a:pPr algn="just"/>
            <a:r>
              <a:rPr lang="fr-FR" dirty="0">
                <a:solidFill>
                  <a:srgbClr val="063069"/>
                </a:solidFill>
                <a:ea typeface="Poppins"/>
                <a:cs typeface="Poppins"/>
                <a:sym typeface="Poppins"/>
              </a:rPr>
              <a:t>💡 Depuis mars 2024, sur prescription de votre oncologue, l’Assurance Maladie prend en charge à 100 % jusqu’à deux séances chez un pédicure-podologue spécialisé.</a:t>
            </a:r>
          </a:p>
          <a:p>
            <a:pPr algn="just"/>
            <a:endParaRPr lang="fr-FR" dirty="0">
              <a:solidFill>
                <a:srgbClr val="063069"/>
              </a:solidFill>
              <a:ea typeface="Poppins"/>
              <a:cs typeface="Poppins"/>
              <a:sym typeface="Poppins"/>
            </a:endParaRPr>
          </a:p>
          <a:p>
            <a:pPr algn="just"/>
            <a:r>
              <a:rPr lang="fr-FR" dirty="0">
                <a:solidFill>
                  <a:srgbClr val="063069"/>
                </a:solidFill>
                <a:ea typeface="Poppins"/>
                <a:cs typeface="Poppins"/>
                <a:sym typeface="Poppins"/>
              </a:rPr>
              <a:t>👉 Cette prise en charge peut être proposée :</a:t>
            </a:r>
          </a:p>
          <a:p>
            <a:pPr algn="just"/>
            <a:r>
              <a:rPr lang="fr-FR" dirty="0">
                <a:solidFill>
                  <a:srgbClr val="063069"/>
                </a:solidFill>
                <a:ea typeface="Poppins"/>
                <a:cs typeface="Poppins"/>
                <a:sym typeface="Poppins"/>
              </a:rPr>
              <a:t>✔ Avant le traitement : une consultation de prévention permet de repérer les zones sensibles, prendre soin des ongles, conseiller sur l’hydratation ou le choix des chaussures.</a:t>
            </a:r>
          </a:p>
          <a:p>
            <a:pPr algn="just"/>
            <a:r>
              <a:rPr lang="fr-FR" dirty="0">
                <a:solidFill>
                  <a:srgbClr val="063069"/>
                </a:solidFill>
                <a:ea typeface="Poppins"/>
                <a:cs typeface="Poppins"/>
                <a:sym typeface="Poppins"/>
              </a:rPr>
              <a:t>✔ Pendant le traitement : </a:t>
            </a:r>
          </a:p>
          <a:p>
            <a:pPr algn="just"/>
            <a:r>
              <a:rPr lang="fr-FR" dirty="0">
                <a:solidFill>
                  <a:srgbClr val="063069"/>
                </a:solidFill>
                <a:ea typeface="Poppins"/>
                <a:cs typeface="Poppins"/>
                <a:sym typeface="Poppins"/>
              </a:rPr>
              <a:t>– Si un bilan a été fait en amont : 1 séance de soins adaptée</a:t>
            </a:r>
          </a:p>
          <a:p>
            <a:pPr algn="just"/>
            <a:r>
              <a:rPr lang="fr-FR" dirty="0">
                <a:solidFill>
                  <a:srgbClr val="063069"/>
                </a:solidFill>
                <a:ea typeface="Poppins"/>
                <a:cs typeface="Poppins"/>
                <a:sym typeface="Poppins"/>
              </a:rPr>
              <a:t>– Sans bilan préventif : jusqu’à 2 séances de soins spécifiques peuvent être proposées</a:t>
            </a:r>
          </a:p>
          <a:p>
            <a:pPr algn="just"/>
            <a:endParaRPr lang="fr-FR" dirty="0">
              <a:solidFill>
                <a:srgbClr val="063069"/>
              </a:solidFill>
              <a:ea typeface="Poppins"/>
              <a:cs typeface="Poppins"/>
              <a:sym typeface="Poppins"/>
            </a:endParaRPr>
          </a:p>
          <a:p>
            <a:pPr algn="just"/>
            <a:r>
              <a:rPr lang="fr-FR" dirty="0">
                <a:solidFill>
                  <a:srgbClr val="063069"/>
                </a:solidFill>
                <a:ea typeface="Poppins"/>
                <a:cs typeface="Poppins"/>
                <a:sym typeface="Poppins"/>
              </a:rPr>
              <a:t>📣 Pour mieux faire connaître cette prise en charge et faciliter son accès aux patients, le Dispositif Spécifique Régional du Cancer OncoPaca-Corse, en partenariat avec les URPS Pédicures-Podologues Paca &amp; Corse, lance une campagne régionale d’information.</a:t>
            </a:r>
          </a:p>
          <a:p>
            <a:pPr algn="just"/>
            <a:endParaRPr lang="fr-FR" dirty="0">
              <a:solidFill>
                <a:srgbClr val="063069"/>
              </a:solidFill>
              <a:ea typeface="Poppins"/>
              <a:cs typeface="Poppins"/>
              <a:sym typeface="Poppins"/>
            </a:endParaRPr>
          </a:p>
          <a:p>
            <a:pPr algn="just"/>
            <a:r>
              <a:rPr lang="fr-FR" dirty="0">
                <a:solidFill>
                  <a:srgbClr val="063069"/>
                </a:solidFill>
                <a:ea typeface="Poppins"/>
                <a:cs typeface="Poppins"/>
                <a:sym typeface="Poppins"/>
              </a:rPr>
              <a:t>🔹 Vous êtes concerné(e) ou accompagnez un proche sous traitement ?</a:t>
            </a:r>
          </a:p>
          <a:p>
            <a:pPr algn="just"/>
            <a:r>
              <a:rPr lang="fr-FR" dirty="0">
                <a:solidFill>
                  <a:srgbClr val="063069"/>
                </a:solidFill>
                <a:ea typeface="Poppins"/>
                <a:cs typeface="Poppins"/>
                <a:sym typeface="Poppins"/>
              </a:rPr>
              <a:t>➡️ Parlez-en à votre oncologue</a:t>
            </a:r>
          </a:p>
          <a:p>
            <a:pPr algn="just"/>
            <a:r>
              <a:rPr lang="fr-FR" dirty="0">
                <a:solidFill>
                  <a:srgbClr val="063069"/>
                </a:solidFill>
                <a:ea typeface="Poppins"/>
                <a:cs typeface="Poppins"/>
                <a:sym typeface="Poppins"/>
              </a:rPr>
              <a:t>➡️ Partagez ce post pour aider d’autres patients à en bénéficier</a:t>
            </a:r>
          </a:p>
          <a:p>
            <a:pPr algn="just"/>
            <a:endParaRPr lang="fr-FR" dirty="0">
              <a:solidFill>
                <a:srgbClr val="063069"/>
              </a:solidFill>
              <a:ea typeface="Poppins"/>
              <a:cs typeface="Poppins"/>
              <a:sym typeface="Poppins"/>
            </a:endParaRPr>
          </a:p>
          <a:p>
            <a:pPr algn="just"/>
            <a:r>
              <a:rPr lang="fr-FR" dirty="0">
                <a:solidFill>
                  <a:srgbClr val="063069"/>
                </a:solidFill>
                <a:ea typeface="Poppins"/>
                <a:cs typeface="Poppins"/>
                <a:sym typeface="Poppins"/>
              </a:rPr>
              <a:t>🔸 Professionnels de santé (ville et hôpital) : n’hésitez pas à relayer l’information autour de vous ou à en parler avec vos patients si besoin.</a:t>
            </a:r>
          </a:p>
          <a:p>
            <a:pPr algn="just"/>
            <a:endParaRPr lang="fr-FR" dirty="0">
              <a:solidFill>
                <a:srgbClr val="063069"/>
              </a:solidFill>
              <a:ea typeface="Poppins"/>
              <a:cs typeface="Poppins"/>
              <a:sym typeface="Poppins"/>
            </a:endParaRPr>
          </a:p>
          <a:p>
            <a:pPr algn="just"/>
            <a:r>
              <a:rPr lang="fr-FR" dirty="0">
                <a:solidFill>
                  <a:srgbClr val="063069"/>
                </a:solidFill>
                <a:ea typeface="Poppins"/>
                <a:cs typeface="Poppins"/>
                <a:sym typeface="Poppins"/>
              </a:rPr>
              <a:t>📲 Plus d’infos sur :</a:t>
            </a:r>
          </a:p>
          <a:p>
            <a:pPr algn="just"/>
            <a:r>
              <a:rPr lang="fr-FR" dirty="0">
                <a:solidFill>
                  <a:srgbClr val="063069"/>
                </a:solidFill>
                <a:ea typeface="Poppins"/>
                <a:cs typeface="Poppins"/>
                <a:sym typeface="Poppins"/>
              </a:rPr>
              <a:t>🔹 le site de l’URPS Pédicures-Podologues Paca</a:t>
            </a:r>
          </a:p>
          <a:p>
            <a:pPr algn="just"/>
            <a:r>
              <a:rPr lang="fr-FR" dirty="0">
                <a:solidFill>
                  <a:srgbClr val="063069"/>
                </a:solidFill>
                <a:ea typeface="Poppins"/>
                <a:cs typeface="Poppins"/>
                <a:sym typeface="Poppins"/>
              </a:rPr>
              <a:t>🔹 le site du DSRC OncoPaca-Corse</a:t>
            </a:r>
          </a:p>
          <a:p>
            <a:pPr algn="just"/>
            <a:endParaRPr lang="fr-FR" dirty="0">
              <a:solidFill>
                <a:srgbClr val="063069"/>
              </a:solidFill>
              <a:ea typeface="Poppins"/>
              <a:cs typeface="Poppins"/>
              <a:sym typeface="Poppins"/>
            </a:endParaRPr>
          </a:p>
          <a:p>
            <a:pPr algn="just"/>
            <a:r>
              <a:rPr lang="fr-FR" dirty="0">
                <a:solidFill>
                  <a:srgbClr val="063069"/>
                </a:solidFill>
                <a:ea typeface="Poppins"/>
                <a:cs typeface="Poppins"/>
                <a:sym typeface="Poppins"/>
              </a:rPr>
              <a:t>#syndromemainpied #cancer #oncologie #soinspodologiques #podologue #prévention #santépublique #priseencharge</a:t>
            </a:r>
            <a:endParaRPr lang="en-US" dirty="0">
              <a:solidFill>
                <a:srgbClr val="063069"/>
              </a:solidFill>
              <a:ea typeface="Poppins"/>
              <a:cs typeface="Poppins"/>
              <a:sym typeface="Poppins"/>
            </a:endParaRPr>
          </a:p>
        </p:txBody>
      </p:sp>
      <p:sp>
        <p:nvSpPr>
          <p:cNvPr id="19" name="AutoShape 9">
            <a:extLst>
              <a:ext uri="{FF2B5EF4-FFF2-40B4-BE49-F238E27FC236}">
                <a16:creationId xmlns:a16="http://schemas.microsoft.com/office/drawing/2014/main" id="{DC7EDFC6-31AB-B4EE-40BC-485949499CD5}"/>
              </a:ext>
            </a:extLst>
          </p:cNvPr>
          <p:cNvSpPr/>
          <p:nvPr/>
        </p:nvSpPr>
        <p:spPr>
          <a:xfrm>
            <a:off x="0" y="1638300"/>
            <a:ext cx="533400" cy="0"/>
          </a:xfrm>
          <a:prstGeom prst="line">
            <a:avLst/>
          </a:prstGeom>
          <a:ln w="28575" cap="flat">
            <a:solidFill>
              <a:srgbClr val="259CD3"/>
            </a:solidFill>
            <a:prstDash val="solid"/>
            <a:headEnd type="none" w="sm" len="sm"/>
            <a:tailEnd type="oval" w="lg" len="lg"/>
          </a:ln>
        </p:spPr>
        <p:txBody>
          <a:bodyPr/>
          <a:lstStyle/>
          <a:p>
            <a:endParaRPr lang="fr-FR"/>
          </a:p>
        </p:txBody>
      </p:sp>
      <p:pic>
        <p:nvPicPr>
          <p:cNvPr id="1026" name="Picture 2">
            <a:extLst>
              <a:ext uri="{FF2B5EF4-FFF2-40B4-BE49-F238E27FC236}">
                <a16:creationId xmlns:a16="http://schemas.microsoft.com/office/drawing/2014/main" id="{BCDF046C-C3CD-0D20-D5D4-5E17D0D4A1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59200" y="881672"/>
            <a:ext cx="1219154" cy="121915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0">
            <a:extLst>
              <a:ext uri="{FF2B5EF4-FFF2-40B4-BE49-F238E27FC236}">
                <a16:creationId xmlns:a16="http://schemas.microsoft.com/office/drawing/2014/main" id="{09A5E7FA-8CC8-B6D7-E147-370380F1EB12}"/>
              </a:ext>
            </a:extLst>
          </p:cNvPr>
          <p:cNvSpPr txBox="1"/>
          <p:nvPr/>
        </p:nvSpPr>
        <p:spPr>
          <a:xfrm>
            <a:off x="762115" y="1320649"/>
            <a:ext cx="9430251" cy="541110"/>
          </a:xfrm>
          <a:prstGeom prst="rect">
            <a:avLst/>
          </a:prstGeom>
        </p:spPr>
        <p:txBody>
          <a:bodyPr lIns="0" tIns="0" rIns="0" bIns="0" rtlCol="0" anchor="t">
            <a:spAutoFit/>
          </a:bodyPr>
          <a:lstStyle/>
          <a:p>
            <a:pPr algn="l">
              <a:lnSpc>
                <a:spcPts val="4479"/>
              </a:lnSpc>
            </a:pPr>
            <a:r>
              <a:rPr lang="en-US" sz="3199" b="1" spc="-79" dirty="0">
                <a:solidFill>
                  <a:srgbClr val="259CD3"/>
                </a:solidFill>
                <a:latin typeface="+mj-lt"/>
                <a:ea typeface="Poppins Medium"/>
                <a:cs typeface="Poppins Medium"/>
                <a:sym typeface="Poppins Medium"/>
              </a:rPr>
              <a:t>Publication pour les réseaux </a:t>
            </a:r>
            <a:r>
              <a:rPr lang="en-US" sz="3199" b="1" spc="-79" dirty="0" err="1">
                <a:solidFill>
                  <a:srgbClr val="259CD3"/>
                </a:solidFill>
                <a:latin typeface="+mj-lt"/>
                <a:ea typeface="Poppins Medium"/>
                <a:cs typeface="Poppins Medium"/>
                <a:sym typeface="Poppins Medium"/>
              </a:rPr>
              <a:t>sociaux</a:t>
            </a:r>
            <a:endParaRPr lang="en-US" sz="3199" b="1" spc="-79" dirty="0">
              <a:solidFill>
                <a:srgbClr val="259CD3"/>
              </a:solidFill>
              <a:latin typeface="+mj-lt"/>
              <a:ea typeface="Poppins Medium"/>
              <a:cs typeface="Poppins Medium"/>
              <a:sym typeface="Poppins Medium"/>
            </a:endParaRPr>
          </a:p>
        </p:txBody>
      </p:sp>
      <p:sp>
        <p:nvSpPr>
          <p:cNvPr id="3" name="TextBox 16">
            <a:extLst>
              <a:ext uri="{FF2B5EF4-FFF2-40B4-BE49-F238E27FC236}">
                <a16:creationId xmlns:a16="http://schemas.microsoft.com/office/drawing/2014/main" id="{231CB7B5-2215-9FB2-8FB7-FFB71DBB152D}"/>
              </a:ext>
            </a:extLst>
          </p:cNvPr>
          <p:cNvSpPr txBox="1"/>
          <p:nvPr/>
        </p:nvSpPr>
        <p:spPr>
          <a:xfrm>
            <a:off x="9551672" y="138738"/>
            <a:ext cx="8417608" cy="375487"/>
          </a:xfrm>
          <a:prstGeom prst="rect">
            <a:avLst/>
          </a:prstGeom>
        </p:spPr>
        <p:txBody>
          <a:bodyPr lIns="0" tIns="0" rIns="0" bIns="0" rtlCol="0" anchor="t">
            <a:spAutoFit/>
          </a:bodyPr>
          <a:lstStyle/>
          <a:p>
            <a:pPr algn="r">
              <a:lnSpc>
                <a:spcPts val="3219"/>
              </a:lnSpc>
            </a:pPr>
            <a:r>
              <a:rPr lang="en-US" sz="2000" dirty="0">
                <a:solidFill>
                  <a:srgbClr val="FFFFFF"/>
                </a:solidFill>
                <a:ea typeface="Poppins"/>
                <a:cs typeface="Poppins"/>
                <a:sym typeface="Poppins"/>
              </a:rPr>
              <a:t>KIT COMMUNICATION - Syndrome main-pied &amp; cancer</a:t>
            </a:r>
          </a:p>
        </p:txBody>
      </p:sp>
    </p:spTree>
    <p:extLst>
      <p:ext uri="{BB962C8B-B14F-4D97-AF65-F5344CB8AC3E}">
        <p14:creationId xmlns:p14="http://schemas.microsoft.com/office/powerpoint/2010/main" val="935217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1"/>
          <p:cNvSpPr txBox="1"/>
          <p:nvPr/>
        </p:nvSpPr>
        <p:spPr>
          <a:xfrm>
            <a:off x="17286608" y="9614051"/>
            <a:ext cx="97783" cy="252698"/>
          </a:xfrm>
          <a:prstGeom prst="rect">
            <a:avLst/>
          </a:prstGeom>
        </p:spPr>
        <p:txBody>
          <a:bodyPr wrap="none" lIns="0" tIns="0" rIns="0" bIns="0" rtlCol="0" anchor="t">
            <a:spAutoFit/>
          </a:bodyPr>
          <a:lstStyle/>
          <a:p>
            <a:pPr algn="ctr">
              <a:lnSpc>
                <a:spcPts val="2099"/>
              </a:lnSpc>
              <a:spcBef>
                <a:spcPct val="0"/>
              </a:spcBef>
            </a:pPr>
            <a:r>
              <a:rPr lang="en-US" sz="1499">
                <a:solidFill>
                  <a:srgbClr val="E10079"/>
                </a:solidFill>
                <a:ea typeface="Poppins"/>
                <a:cs typeface="Poppins"/>
                <a:sym typeface="Poppins"/>
              </a:rPr>
              <a:t>7</a:t>
            </a:r>
          </a:p>
        </p:txBody>
      </p:sp>
      <p:sp>
        <p:nvSpPr>
          <p:cNvPr id="12" name="Freeform 12"/>
          <p:cNvSpPr/>
          <p:nvPr/>
        </p:nvSpPr>
        <p:spPr>
          <a:xfrm>
            <a:off x="16404711" y="1208940"/>
            <a:ext cx="1121174" cy="1121174"/>
          </a:xfrm>
          <a:custGeom>
            <a:avLst/>
            <a:gdLst/>
            <a:ahLst/>
            <a:cxnLst/>
            <a:rect l="l" t="t" r="r" b="b"/>
            <a:pathLst>
              <a:path w="1121174" h="1121174">
                <a:moveTo>
                  <a:pt x="0" y="0"/>
                </a:moveTo>
                <a:lnTo>
                  <a:pt x="1121174" y="0"/>
                </a:lnTo>
                <a:lnTo>
                  <a:pt x="1121174" y="1121174"/>
                </a:lnTo>
                <a:lnTo>
                  <a:pt x="0" y="1121174"/>
                </a:lnTo>
                <a:lnTo>
                  <a:pt x="0" y="0"/>
                </a:lnTo>
                <a:close/>
              </a:path>
            </a:pathLst>
          </a:custGeom>
          <a:blipFill>
            <a:blip r:embed="rId2">
              <a:extLst>
                <a:ext uri="{96DAC541-7B7A-43D3-8B79-37D633B846F1}">
                  <asvg:svgBlip xmlns:asvg="http://schemas.microsoft.com/office/drawing/2016/SVG/main" r:embed="rId3"/>
                </a:ext>
              </a:extLst>
            </a:blip>
            <a:stretch>
              <a:fillRect r="-18461"/>
            </a:stretch>
          </a:blipFill>
        </p:spPr>
        <p:txBody>
          <a:bodyPr/>
          <a:lstStyle/>
          <a:p>
            <a:endParaRPr lang="fr-FR"/>
          </a:p>
        </p:txBody>
      </p:sp>
      <p:sp>
        <p:nvSpPr>
          <p:cNvPr id="13" name="TextBox 13"/>
          <p:cNvSpPr txBox="1"/>
          <p:nvPr/>
        </p:nvSpPr>
        <p:spPr>
          <a:xfrm>
            <a:off x="762115" y="1895352"/>
            <a:ext cx="6197501" cy="349968"/>
          </a:xfrm>
          <a:prstGeom prst="rect">
            <a:avLst/>
          </a:prstGeom>
        </p:spPr>
        <p:txBody>
          <a:bodyPr lIns="0" tIns="0" rIns="0" bIns="0" rtlCol="0" anchor="t">
            <a:spAutoFit/>
          </a:bodyPr>
          <a:lstStyle/>
          <a:p>
            <a:pPr>
              <a:lnSpc>
                <a:spcPts val="2939"/>
              </a:lnSpc>
              <a:spcBef>
                <a:spcPct val="0"/>
              </a:spcBef>
            </a:pPr>
            <a:r>
              <a:rPr lang="en-US" sz="2099" b="1" dirty="0">
                <a:solidFill>
                  <a:srgbClr val="E10079"/>
                </a:solidFill>
                <a:ea typeface="Poppins Semi-Bold"/>
                <a:cs typeface="Poppins Semi-Bold"/>
                <a:sym typeface="Poppins Semi-Bold"/>
              </a:rPr>
              <a:t>POST POUR LINKEDIN (ORIENTÉ PROS DE SANTÉ)</a:t>
            </a:r>
          </a:p>
        </p:txBody>
      </p:sp>
      <p:sp>
        <p:nvSpPr>
          <p:cNvPr id="14" name="TextBox 14"/>
          <p:cNvSpPr txBox="1"/>
          <p:nvPr/>
        </p:nvSpPr>
        <p:spPr>
          <a:xfrm>
            <a:off x="738078" y="2628900"/>
            <a:ext cx="16662235" cy="6093976"/>
          </a:xfrm>
          <a:prstGeom prst="rect">
            <a:avLst/>
          </a:prstGeom>
        </p:spPr>
        <p:txBody>
          <a:bodyPr wrap="square" lIns="0" tIns="0" rIns="0" bIns="0" rtlCol="0" anchor="t">
            <a:spAutoFit/>
          </a:bodyPr>
          <a:lstStyle/>
          <a:p>
            <a:pPr algn="just"/>
            <a:r>
              <a:rPr lang="en-US" dirty="0">
                <a:solidFill>
                  <a:srgbClr val="063069"/>
                </a:solidFill>
                <a:ea typeface="Poppins"/>
                <a:cs typeface="Poppins"/>
                <a:sym typeface="Poppins"/>
              </a:rPr>
              <a:t>[SYNDROME MAIN-PIED &amp; CANCER] 👣 </a:t>
            </a:r>
            <a:r>
              <a:rPr lang="en-US" dirty="0" err="1">
                <a:solidFill>
                  <a:srgbClr val="063069"/>
                </a:solidFill>
                <a:ea typeface="Poppins"/>
                <a:cs typeface="Poppins"/>
                <a:sym typeface="Poppins"/>
              </a:rPr>
              <a:t>Oncologues</a:t>
            </a:r>
            <a:r>
              <a:rPr lang="en-US" dirty="0">
                <a:solidFill>
                  <a:srgbClr val="063069"/>
                </a:solidFill>
                <a:ea typeface="Poppins"/>
                <a:cs typeface="Poppins"/>
                <a:sym typeface="Poppins"/>
              </a:rPr>
              <a:t>, du nouveau dans le </a:t>
            </a:r>
            <a:r>
              <a:rPr lang="en-US" dirty="0" err="1">
                <a:solidFill>
                  <a:srgbClr val="063069"/>
                </a:solidFill>
                <a:ea typeface="Poppins"/>
                <a:cs typeface="Poppins"/>
                <a:sym typeface="Poppins"/>
              </a:rPr>
              <a:t>parcours</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soins</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vos</a:t>
            </a:r>
            <a:r>
              <a:rPr lang="en-US" dirty="0">
                <a:solidFill>
                  <a:srgbClr val="063069"/>
                </a:solidFill>
                <a:ea typeface="Poppins"/>
                <a:cs typeface="Poppins"/>
                <a:sym typeface="Poppins"/>
              </a:rPr>
              <a:t> patients sous </a:t>
            </a:r>
            <a:r>
              <a:rPr lang="en-US" dirty="0" err="1">
                <a:solidFill>
                  <a:srgbClr val="063069"/>
                </a:solidFill>
                <a:ea typeface="Poppins"/>
                <a:cs typeface="Poppins"/>
                <a:sym typeface="Poppins"/>
              </a:rPr>
              <a:t>traitement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oncologique</a:t>
            </a:r>
            <a:r>
              <a:rPr lang="en-US" dirty="0">
                <a:solidFill>
                  <a:srgbClr val="063069"/>
                </a:solidFill>
                <a:ea typeface="Poppins"/>
                <a:cs typeface="Poppins"/>
                <a:sym typeface="Poppins"/>
              </a:rPr>
              <a:t> !</a:t>
            </a:r>
          </a:p>
          <a:p>
            <a:pPr algn="just"/>
            <a:endParaRPr lang="en-US" dirty="0">
              <a:solidFill>
                <a:srgbClr val="063069"/>
              </a:solidFill>
              <a:ea typeface="Poppins"/>
              <a:cs typeface="Poppins"/>
              <a:sym typeface="Poppins"/>
            </a:endParaRPr>
          </a:p>
          <a:p>
            <a:pPr algn="just"/>
            <a:r>
              <a:rPr lang="en-US" dirty="0">
                <a:solidFill>
                  <a:srgbClr val="063069"/>
                </a:solidFill>
                <a:ea typeface="Poppins"/>
                <a:cs typeface="Poppins"/>
                <a:sym typeface="Poppins"/>
              </a:rPr>
              <a:t>💡</a:t>
            </a:r>
            <a:r>
              <a:rPr lang="en-US" dirty="0" err="1">
                <a:solidFill>
                  <a:srgbClr val="063069"/>
                </a:solidFill>
                <a:ea typeface="Poppins"/>
                <a:cs typeface="Poppins"/>
                <a:sym typeface="Poppins"/>
              </a:rPr>
              <a:t>Depuis</a:t>
            </a:r>
            <a:r>
              <a:rPr lang="en-US" dirty="0">
                <a:solidFill>
                  <a:srgbClr val="063069"/>
                </a:solidFill>
                <a:ea typeface="Poppins"/>
                <a:cs typeface="Poppins"/>
                <a:sym typeface="Poppins"/>
              </a:rPr>
              <a:t> 2024, les patients </a:t>
            </a:r>
            <a:r>
              <a:rPr lang="en-US" dirty="0" err="1">
                <a:solidFill>
                  <a:srgbClr val="063069"/>
                </a:solidFill>
                <a:ea typeface="Poppins"/>
                <a:cs typeface="Poppins"/>
                <a:sym typeface="Poppins"/>
              </a:rPr>
              <a:t>peuvent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bénéficier</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d’une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prise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charge </a:t>
            </a:r>
            <a:r>
              <a:rPr lang="en-US" dirty="0" err="1">
                <a:solidFill>
                  <a:srgbClr val="063069"/>
                </a:solidFill>
                <a:ea typeface="Poppins"/>
                <a:cs typeface="Poppins"/>
                <a:sym typeface="Poppins"/>
              </a:rPr>
              <a:t>podologique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dédiée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assurée</a:t>
            </a:r>
            <a:r>
              <a:rPr lang="en-US" dirty="0">
                <a:solidFill>
                  <a:srgbClr val="063069"/>
                </a:solidFill>
                <a:ea typeface="Poppins"/>
                <a:cs typeface="Poppins"/>
                <a:sym typeface="Poppins"/>
              </a:rPr>
              <a:t> par des </a:t>
            </a:r>
            <a:r>
              <a:rPr lang="en-US" dirty="0" err="1">
                <a:solidFill>
                  <a:srgbClr val="063069"/>
                </a:solidFill>
                <a:ea typeface="Poppins"/>
                <a:cs typeface="Poppins"/>
                <a:sym typeface="Poppins"/>
              </a:rPr>
              <a:t>pédicures-podologues</a:t>
            </a:r>
            <a:r>
              <a:rPr lang="en-US" dirty="0">
                <a:solidFill>
                  <a:srgbClr val="063069"/>
                </a:solidFill>
                <a:ea typeface="Poppins"/>
                <a:cs typeface="Poppins"/>
                <a:sym typeface="Poppins"/>
              </a:rPr>
              <a:t> et </a:t>
            </a:r>
            <a:r>
              <a:rPr lang="en-US" dirty="0" err="1">
                <a:solidFill>
                  <a:srgbClr val="063069"/>
                </a:solidFill>
                <a:ea typeface="Poppins"/>
                <a:cs typeface="Poppins"/>
                <a:sym typeface="Poppins"/>
              </a:rPr>
              <a:t>remboursée</a:t>
            </a:r>
            <a:r>
              <a:rPr lang="en-US" dirty="0">
                <a:solidFill>
                  <a:srgbClr val="063069"/>
                </a:solidFill>
                <a:ea typeface="Poppins"/>
                <a:cs typeface="Poppins"/>
                <a:sym typeface="Poppins"/>
              </a:rPr>
              <a:t> à 100 % par </a:t>
            </a:r>
            <a:r>
              <a:rPr lang="en-US" dirty="0" err="1">
                <a:solidFill>
                  <a:srgbClr val="063069"/>
                </a:solidFill>
                <a:ea typeface="Poppins"/>
                <a:cs typeface="Poppins"/>
                <a:sym typeface="Poppins"/>
              </a:rPr>
              <a:t>l’Assurance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Maladie</a:t>
            </a:r>
            <a:r>
              <a:rPr lang="en-US" dirty="0">
                <a:solidFill>
                  <a:srgbClr val="063069"/>
                </a:solidFill>
                <a:ea typeface="Poppins"/>
                <a:cs typeface="Poppins"/>
                <a:sym typeface="Poppins"/>
              </a:rPr>
              <a:t>, sur prescription </a:t>
            </a:r>
            <a:r>
              <a:rPr lang="en-US" dirty="0" err="1">
                <a:solidFill>
                  <a:srgbClr val="063069"/>
                </a:solidFill>
                <a:ea typeface="Poppins"/>
                <a:cs typeface="Poppins"/>
                <a:sym typeface="Poppins"/>
              </a:rPr>
              <a:t>médicale</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leur</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oncologue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Pourtant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cet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acte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reste</a:t>
            </a:r>
            <a:r>
              <a:rPr lang="en-US" dirty="0">
                <a:solidFill>
                  <a:srgbClr val="063069"/>
                </a:solidFill>
                <a:ea typeface="Poppins"/>
                <a:cs typeface="Poppins"/>
                <a:sym typeface="Poppins"/>
              </a:rPr>
              <a:t> peu </a:t>
            </a:r>
            <a:r>
              <a:rPr lang="en-US" dirty="0" err="1">
                <a:solidFill>
                  <a:srgbClr val="063069"/>
                </a:solidFill>
                <a:ea typeface="Poppins"/>
                <a:cs typeface="Poppins"/>
                <a:sym typeface="Poppins"/>
              </a:rPr>
              <a:t>connu</a:t>
            </a:r>
            <a:r>
              <a:rPr lang="en-US" dirty="0">
                <a:solidFill>
                  <a:srgbClr val="063069"/>
                </a:solidFill>
                <a:ea typeface="Poppins"/>
                <a:cs typeface="Poppins"/>
                <a:sym typeface="Poppins"/>
              </a:rPr>
              <a:t> et </a:t>
            </a:r>
            <a:r>
              <a:rPr lang="en-US" dirty="0" err="1">
                <a:solidFill>
                  <a:srgbClr val="063069"/>
                </a:solidFill>
                <a:ea typeface="Poppins"/>
                <a:cs typeface="Poppins"/>
                <a:sym typeface="Poppins"/>
              </a:rPr>
              <a:t>insuffisamment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intégré</a:t>
            </a:r>
            <a:r>
              <a:rPr lang="en-US" dirty="0">
                <a:solidFill>
                  <a:srgbClr val="063069"/>
                </a:solidFill>
                <a:ea typeface="Poppins"/>
                <a:cs typeface="Poppins"/>
                <a:sym typeface="Poppins"/>
              </a:rPr>
              <a:t> dans le </a:t>
            </a:r>
            <a:r>
              <a:rPr lang="en-US" dirty="0" err="1">
                <a:solidFill>
                  <a:srgbClr val="063069"/>
                </a:solidFill>
                <a:ea typeface="Poppins"/>
                <a:cs typeface="Poppins"/>
                <a:sym typeface="Poppins"/>
              </a:rPr>
              <a:t>parcours</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soins</a:t>
            </a:r>
            <a:r>
              <a:rPr lang="en-US" dirty="0">
                <a:solidFill>
                  <a:srgbClr val="063069"/>
                </a:solidFill>
                <a:ea typeface="Poppins"/>
                <a:cs typeface="Poppins"/>
                <a:sym typeface="Poppins"/>
              </a:rPr>
              <a:t>. Pour </a:t>
            </a:r>
            <a:r>
              <a:rPr lang="en-US" dirty="0" err="1">
                <a:solidFill>
                  <a:srgbClr val="063069"/>
                </a:solidFill>
                <a:ea typeface="Poppins"/>
                <a:cs typeface="Poppins"/>
                <a:sym typeface="Poppins"/>
              </a:rPr>
              <a:t>mieux</a:t>
            </a:r>
            <a:r>
              <a:rPr lang="en-US" dirty="0">
                <a:solidFill>
                  <a:srgbClr val="063069"/>
                </a:solidFill>
                <a:ea typeface="Poppins"/>
                <a:cs typeface="Poppins"/>
                <a:sym typeface="Poppins"/>
              </a:rPr>
              <a:t> faire </a:t>
            </a:r>
            <a:r>
              <a:rPr lang="en-US" dirty="0" err="1">
                <a:solidFill>
                  <a:srgbClr val="063069"/>
                </a:solidFill>
                <a:ea typeface="Poppins"/>
                <a:cs typeface="Poppins"/>
                <a:sym typeface="Poppins"/>
              </a:rPr>
              <a:t>connaitre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cette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prise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charge, le </a:t>
            </a:r>
            <a:r>
              <a:rPr lang="en-US" dirty="0" err="1">
                <a:solidFill>
                  <a:srgbClr val="063069"/>
                </a:solidFill>
                <a:ea typeface="Poppins"/>
                <a:cs typeface="Poppins"/>
                <a:sym typeface="Poppins"/>
              </a:rPr>
              <a:t>Dispositif</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Spécifique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Régional</a:t>
            </a:r>
            <a:r>
              <a:rPr lang="en-US" dirty="0">
                <a:solidFill>
                  <a:srgbClr val="063069"/>
                </a:solidFill>
                <a:ea typeface="Poppins"/>
                <a:cs typeface="Poppins"/>
                <a:sym typeface="Poppins"/>
              </a:rPr>
              <a:t> du Cancer </a:t>
            </a:r>
            <a:r>
              <a:rPr lang="en-US" dirty="0" err="1">
                <a:solidFill>
                  <a:srgbClr val="063069"/>
                </a:solidFill>
                <a:ea typeface="Poppins"/>
                <a:cs typeface="Poppins"/>
                <a:sym typeface="Poppins"/>
              </a:rPr>
              <a:t>OncoPaca</a:t>
            </a:r>
            <a:r>
              <a:rPr lang="en-US" dirty="0">
                <a:solidFill>
                  <a:srgbClr val="063069"/>
                </a:solidFill>
                <a:ea typeface="Poppins"/>
                <a:cs typeface="Poppins"/>
                <a:sym typeface="Poppins"/>
              </a:rPr>
              <a:t>-Corse,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partenariat</a:t>
            </a:r>
            <a:r>
              <a:rPr lang="en-US" dirty="0">
                <a:solidFill>
                  <a:srgbClr val="063069"/>
                </a:solidFill>
                <a:ea typeface="Poppins"/>
                <a:cs typeface="Poppins"/>
                <a:sym typeface="Poppins"/>
              </a:rPr>
              <a:t> avec </a:t>
            </a:r>
            <a:r>
              <a:rPr lang="fr-FR" dirty="0">
                <a:solidFill>
                  <a:srgbClr val="063069"/>
                </a:solidFill>
                <a:ea typeface="Poppins"/>
                <a:cs typeface="Poppins"/>
                <a:sym typeface="Poppins"/>
              </a:rPr>
              <a:t>les URPS Pédicures-Podologues Paca et Corse</a:t>
            </a:r>
            <a:r>
              <a:rPr lang="en-US" dirty="0">
                <a:solidFill>
                  <a:srgbClr val="063069"/>
                </a:solidFill>
                <a:ea typeface="Poppins"/>
                <a:cs typeface="Poppins"/>
                <a:sym typeface="Poppins"/>
              </a:rPr>
              <a:t>, lance </a:t>
            </a:r>
            <a:r>
              <a:rPr lang="en-US" dirty="0" err="1">
                <a:solidFill>
                  <a:srgbClr val="063069"/>
                </a:solidFill>
                <a:ea typeface="Poppins"/>
                <a:cs typeface="Poppins"/>
                <a:sym typeface="Poppins"/>
              </a:rPr>
              <a:t>une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campagne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régionale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d’information</a:t>
            </a:r>
            <a:r>
              <a:rPr lang="en-US" dirty="0">
                <a:solidFill>
                  <a:srgbClr val="063069"/>
                </a:solidFill>
                <a:ea typeface="Poppins"/>
                <a:cs typeface="Poppins"/>
                <a:sym typeface="Poppins"/>
              </a:rPr>
              <a:t> à destination des pros de santé et des patients.</a:t>
            </a:r>
            <a:endParaRPr lang="en-US" dirty="0">
              <a:ea typeface="Calibri"/>
              <a:cs typeface="Calibri"/>
            </a:endParaRPr>
          </a:p>
          <a:p>
            <a:pPr algn="just"/>
            <a:endParaRPr lang="en-US" dirty="0">
              <a:solidFill>
                <a:srgbClr val="063069"/>
              </a:solidFill>
              <a:ea typeface="Poppins"/>
              <a:cs typeface="Poppins"/>
              <a:sym typeface="Poppins"/>
            </a:endParaRPr>
          </a:p>
          <a:p>
            <a:pPr algn="just"/>
            <a:r>
              <a:rPr lang="en-US" dirty="0">
                <a:solidFill>
                  <a:srgbClr val="063069"/>
                </a:solidFill>
                <a:ea typeface="Poppins"/>
                <a:cs typeface="Poppins"/>
                <a:sym typeface="Poppins"/>
              </a:rPr>
              <a:t>👉 Les </a:t>
            </a:r>
            <a:r>
              <a:rPr lang="en-US" dirty="0" err="1">
                <a:solidFill>
                  <a:srgbClr val="063069"/>
                </a:solidFill>
                <a:ea typeface="Poppins"/>
                <a:cs typeface="Poppins"/>
                <a:sym typeface="Poppins"/>
              </a:rPr>
              <a:t>pédicures-podologues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peuvent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intervenir</a:t>
            </a:r>
            <a:r>
              <a:rPr lang="en-US" dirty="0">
                <a:solidFill>
                  <a:srgbClr val="063069"/>
                </a:solidFill>
                <a:ea typeface="Poppins"/>
                <a:cs typeface="Poppins"/>
                <a:sym typeface="Poppins"/>
              </a:rPr>
              <a:t> à deux moments </a:t>
            </a:r>
            <a:r>
              <a:rPr lang="en-US" dirty="0" err="1">
                <a:solidFill>
                  <a:srgbClr val="063069"/>
                </a:solidFill>
                <a:ea typeface="Poppins"/>
                <a:cs typeface="Poppins"/>
                <a:sym typeface="Poppins"/>
              </a:rPr>
              <a:t>clés</a:t>
            </a:r>
            <a:r>
              <a:rPr lang="en-US" dirty="0">
                <a:solidFill>
                  <a:srgbClr val="063069"/>
                </a:solidFill>
                <a:ea typeface="Poppins"/>
                <a:cs typeface="Poppins"/>
                <a:sym typeface="Poppins"/>
              </a:rPr>
              <a:t> :</a:t>
            </a:r>
          </a:p>
          <a:p>
            <a:pPr algn="just"/>
            <a:r>
              <a:rPr lang="en-US" dirty="0">
                <a:solidFill>
                  <a:srgbClr val="063069"/>
                </a:solidFill>
                <a:ea typeface="Poppins"/>
                <a:cs typeface="Poppins"/>
                <a:sym typeface="Poppins"/>
              </a:rPr>
              <a:t>1) Avant le </a:t>
            </a:r>
            <a:r>
              <a:rPr lang="en-US" dirty="0" err="1">
                <a:solidFill>
                  <a:srgbClr val="063069"/>
                </a:solidFill>
                <a:ea typeface="Poppins"/>
                <a:cs typeface="Poppins"/>
                <a:sym typeface="Poppins"/>
              </a:rPr>
              <a:t>traitement</a:t>
            </a:r>
            <a:r>
              <a:rPr lang="en-US" dirty="0">
                <a:solidFill>
                  <a:srgbClr val="063069"/>
                </a:solidFill>
                <a:ea typeface="Poppins"/>
                <a:cs typeface="Poppins"/>
                <a:sym typeface="Poppins"/>
              </a:rPr>
              <a:t> : un </a:t>
            </a:r>
            <a:r>
              <a:rPr lang="en-US" dirty="0" err="1">
                <a:solidFill>
                  <a:srgbClr val="063069"/>
                </a:solidFill>
                <a:ea typeface="Poppins"/>
                <a:cs typeface="Poppins"/>
                <a:sym typeface="Poppins"/>
              </a:rPr>
              <a:t>bilan</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préventif</a:t>
            </a:r>
            <a:r>
              <a:rPr lang="en-US" dirty="0">
                <a:solidFill>
                  <a:srgbClr val="063069"/>
                </a:solidFill>
                <a:ea typeface="Poppins"/>
                <a:cs typeface="Poppins"/>
                <a:sym typeface="Poppins"/>
              </a:rPr>
              <a:t>, conseils </a:t>
            </a:r>
            <a:r>
              <a:rPr lang="en-US" dirty="0" err="1">
                <a:solidFill>
                  <a:srgbClr val="063069"/>
                </a:solidFill>
                <a:ea typeface="Poppins"/>
                <a:cs typeface="Poppins"/>
                <a:sym typeface="Poppins"/>
              </a:rPr>
              <a:t>d’hygiène</a:t>
            </a:r>
            <a:r>
              <a:rPr lang="en-US" dirty="0">
                <a:solidFill>
                  <a:srgbClr val="063069"/>
                </a:solidFill>
                <a:ea typeface="Poppins"/>
                <a:cs typeface="Poppins"/>
                <a:sym typeface="Poppins"/>
              </a:rPr>
              <a:t> et </a:t>
            </a:r>
            <a:r>
              <a:rPr lang="en-US" dirty="0" err="1">
                <a:solidFill>
                  <a:srgbClr val="063069"/>
                </a:solidFill>
                <a:ea typeface="Poppins"/>
                <a:cs typeface="Poppins"/>
                <a:sym typeface="Poppins"/>
              </a:rPr>
              <a:t>chaussage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prise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charge des </a:t>
            </a:r>
            <a:r>
              <a:rPr lang="en-US" dirty="0" err="1">
                <a:solidFill>
                  <a:srgbClr val="063069"/>
                </a:solidFill>
                <a:ea typeface="Poppins"/>
                <a:cs typeface="Poppins"/>
                <a:sym typeface="Poppins"/>
              </a:rPr>
              <a:t>hyperkératoses</a:t>
            </a:r>
            <a:r>
              <a:rPr lang="en-US" dirty="0">
                <a:solidFill>
                  <a:srgbClr val="063069"/>
                </a:solidFill>
                <a:ea typeface="Poppins"/>
                <a:cs typeface="Poppins"/>
                <a:sym typeface="Poppins"/>
              </a:rPr>
              <a:t>.</a:t>
            </a:r>
          </a:p>
          <a:p>
            <a:pPr algn="just"/>
            <a:r>
              <a:rPr lang="en-US" dirty="0">
                <a:solidFill>
                  <a:srgbClr val="063069"/>
                </a:solidFill>
                <a:ea typeface="Poppins"/>
                <a:cs typeface="Poppins"/>
                <a:sym typeface="Poppins"/>
              </a:rPr>
              <a:t>2) Pendant le </a:t>
            </a:r>
            <a:r>
              <a:rPr lang="en-US" dirty="0" err="1">
                <a:solidFill>
                  <a:srgbClr val="063069"/>
                </a:solidFill>
                <a:ea typeface="Poppins"/>
                <a:cs typeface="Poppins"/>
                <a:sym typeface="Poppins"/>
              </a:rPr>
              <a:t>traitement</a:t>
            </a:r>
            <a:r>
              <a:rPr lang="en-US" dirty="0">
                <a:solidFill>
                  <a:srgbClr val="063069"/>
                </a:solidFill>
                <a:ea typeface="Poppins"/>
                <a:cs typeface="Poppins"/>
                <a:sym typeface="Poppins"/>
              </a:rPr>
              <a:t> : </a:t>
            </a:r>
            <a:r>
              <a:rPr lang="en-US" dirty="0" err="1">
                <a:solidFill>
                  <a:srgbClr val="063069"/>
                </a:solidFill>
                <a:ea typeface="Poppins"/>
                <a:cs typeface="Poppins"/>
                <a:sym typeface="Poppins"/>
              </a:rPr>
              <a:t>si</a:t>
            </a:r>
            <a:r>
              <a:rPr lang="en-US" dirty="0">
                <a:solidFill>
                  <a:srgbClr val="063069"/>
                </a:solidFill>
                <a:ea typeface="Poppins"/>
                <a:cs typeface="Poppins"/>
                <a:sym typeface="Poppins"/>
              </a:rPr>
              <a:t> un </a:t>
            </a:r>
            <a:r>
              <a:rPr lang="en-US" dirty="0" err="1">
                <a:solidFill>
                  <a:srgbClr val="063069"/>
                </a:solidFill>
                <a:ea typeface="Poppins"/>
                <a:cs typeface="Poppins"/>
                <a:sym typeface="Poppins"/>
              </a:rPr>
              <a:t>bilan</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préventif</a:t>
            </a:r>
            <a:r>
              <a:rPr lang="en-US" dirty="0">
                <a:solidFill>
                  <a:srgbClr val="063069"/>
                </a:solidFill>
                <a:ea typeface="Poppins"/>
                <a:cs typeface="Poppins"/>
                <a:sym typeface="Poppins"/>
              </a:rPr>
              <a:t> a </a:t>
            </a:r>
            <a:r>
              <a:rPr lang="en-US" dirty="0" err="1">
                <a:solidFill>
                  <a:srgbClr val="063069"/>
                </a:solidFill>
                <a:ea typeface="Poppins"/>
                <a:cs typeface="Poppins"/>
                <a:sym typeface="Poppins"/>
              </a:rPr>
              <a:t>été</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réalisé</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amont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une</a:t>
            </a:r>
            <a:r>
              <a:rPr lang="en-US" dirty="0">
                <a:solidFill>
                  <a:srgbClr val="063069"/>
                </a:solidFill>
                <a:ea typeface="Poppins"/>
                <a:cs typeface="Poppins"/>
                <a:sym typeface="Poppins"/>
              </a:rPr>
              <a:t> séance de </a:t>
            </a:r>
            <a:r>
              <a:rPr lang="en-US" dirty="0" err="1">
                <a:solidFill>
                  <a:srgbClr val="063069"/>
                </a:solidFill>
                <a:ea typeface="Poppins"/>
                <a:cs typeface="Poppins"/>
                <a:sym typeface="Poppins"/>
              </a:rPr>
              <a:t>soins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est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prévue</a:t>
            </a:r>
            <a:r>
              <a:rPr lang="en-US" dirty="0">
                <a:solidFill>
                  <a:srgbClr val="063069"/>
                </a:solidFill>
                <a:ea typeface="Poppins"/>
                <a:cs typeface="Poppins"/>
                <a:sym typeface="Poppins"/>
              </a:rPr>
              <a:t> pour </a:t>
            </a:r>
            <a:r>
              <a:rPr lang="en-US" dirty="0" err="1">
                <a:solidFill>
                  <a:srgbClr val="063069"/>
                </a:solidFill>
                <a:ea typeface="Poppins"/>
                <a:cs typeface="Poppins"/>
                <a:sym typeface="Poppins"/>
              </a:rPr>
              <a:t>préserver</a:t>
            </a:r>
            <a:r>
              <a:rPr lang="en-US" dirty="0">
                <a:solidFill>
                  <a:srgbClr val="063069"/>
                </a:solidFill>
                <a:ea typeface="Poppins"/>
                <a:cs typeface="Poppins"/>
                <a:sym typeface="Poppins"/>
              </a:rPr>
              <a:t> le </a:t>
            </a:r>
            <a:r>
              <a:rPr lang="en-US" dirty="0" err="1">
                <a:solidFill>
                  <a:srgbClr val="063069"/>
                </a:solidFill>
                <a:ea typeface="Poppins"/>
                <a:cs typeface="Poppins"/>
                <a:sym typeface="Poppins"/>
              </a:rPr>
              <a:t>confort</a:t>
            </a:r>
            <a:r>
              <a:rPr lang="en-US" dirty="0">
                <a:solidFill>
                  <a:srgbClr val="063069"/>
                </a:solidFill>
                <a:ea typeface="Poppins"/>
                <a:cs typeface="Poppins"/>
                <a:sym typeface="Poppins"/>
              </a:rPr>
              <a:t> du patient. En </a:t>
            </a:r>
            <a:r>
              <a:rPr lang="en-US" dirty="0" err="1">
                <a:solidFill>
                  <a:srgbClr val="063069"/>
                </a:solidFill>
                <a:ea typeface="Poppins"/>
                <a:cs typeface="Poppins"/>
                <a:sym typeface="Poppins"/>
              </a:rPr>
              <a:t>l'absence</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ce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bilan</a:t>
            </a:r>
            <a:r>
              <a:rPr lang="en-US" dirty="0">
                <a:solidFill>
                  <a:srgbClr val="063069"/>
                </a:solidFill>
                <a:ea typeface="Poppins"/>
                <a:cs typeface="Poppins"/>
                <a:sym typeface="Poppins"/>
              </a:rPr>
              <a:t>, il </a:t>
            </a:r>
            <a:r>
              <a:rPr lang="en-US" dirty="0" err="1">
                <a:solidFill>
                  <a:srgbClr val="063069"/>
                </a:solidFill>
                <a:ea typeface="Poppins"/>
                <a:cs typeface="Poppins"/>
                <a:sym typeface="Poppins"/>
              </a:rPr>
              <a:t>peut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bénéficier</a:t>
            </a:r>
            <a:r>
              <a:rPr lang="en-US" dirty="0">
                <a:solidFill>
                  <a:srgbClr val="063069"/>
                </a:solidFill>
                <a:ea typeface="Poppins"/>
                <a:cs typeface="Poppins"/>
                <a:sym typeface="Poppins"/>
              </a:rPr>
              <a:t> de deux séances de </a:t>
            </a:r>
            <a:r>
              <a:rPr lang="en-US" dirty="0" err="1">
                <a:solidFill>
                  <a:srgbClr val="063069"/>
                </a:solidFill>
                <a:ea typeface="Poppins"/>
                <a:cs typeface="Poppins"/>
                <a:sym typeface="Poppins"/>
              </a:rPr>
              <a:t>soins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adaptées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afin</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soulager</a:t>
            </a:r>
            <a:r>
              <a:rPr lang="en-US" dirty="0">
                <a:solidFill>
                  <a:srgbClr val="063069"/>
                </a:solidFill>
                <a:ea typeface="Poppins"/>
                <a:cs typeface="Poppins"/>
                <a:sym typeface="Poppins"/>
              </a:rPr>
              <a:t> les </a:t>
            </a:r>
            <a:r>
              <a:rPr lang="en-US" dirty="0" err="1">
                <a:solidFill>
                  <a:srgbClr val="063069"/>
                </a:solidFill>
                <a:ea typeface="Poppins"/>
                <a:cs typeface="Poppins"/>
                <a:sym typeface="Poppins"/>
              </a:rPr>
              <a:t>effets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secondaires</a:t>
            </a:r>
            <a:r>
              <a:rPr lang="en-US" dirty="0">
                <a:solidFill>
                  <a:srgbClr val="063069"/>
                </a:solidFill>
                <a:ea typeface="Poppins"/>
                <a:cs typeface="Poppins"/>
                <a:sym typeface="Poppins"/>
              </a:rPr>
              <a:t>.</a:t>
            </a:r>
          </a:p>
          <a:p>
            <a:pPr algn="just"/>
            <a:endParaRPr lang="en-US" dirty="0">
              <a:solidFill>
                <a:srgbClr val="063069"/>
              </a:solidFill>
              <a:ea typeface="Poppins"/>
              <a:cs typeface="Poppins"/>
              <a:sym typeface="Poppins"/>
            </a:endParaRPr>
          </a:p>
          <a:p>
            <a:pPr algn="just"/>
            <a:r>
              <a:rPr lang="en-US" dirty="0">
                <a:solidFill>
                  <a:srgbClr val="063069"/>
                </a:solidFill>
                <a:ea typeface="Poppins"/>
                <a:cs typeface="Poppins"/>
                <a:sym typeface="Poppins"/>
              </a:rPr>
              <a:t> 📌 </a:t>
            </a:r>
            <a:r>
              <a:rPr lang="en-US" dirty="0" err="1">
                <a:solidFill>
                  <a:srgbClr val="063069"/>
                </a:solidFill>
                <a:ea typeface="Poppins"/>
                <a:cs typeface="Poppins"/>
                <a:sym typeface="Poppins"/>
              </a:rPr>
              <a:t>Oncologues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vous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êtes</a:t>
            </a:r>
            <a:r>
              <a:rPr lang="en-US" dirty="0">
                <a:solidFill>
                  <a:srgbClr val="063069"/>
                </a:solidFill>
                <a:ea typeface="Poppins"/>
                <a:cs typeface="Poppins"/>
                <a:sym typeface="Poppins"/>
              </a:rPr>
              <a:t> les </a:t>
            </a:r>
            <a:r>
              <a:rPr lang="en-US" dirty="0" err="1">
                <a:solidFill>
                  <a:srgbClr val="063069"/>
                </a:solidFill>
                <a:ea typeface="Poppins"/>
                <a:cs typeface="Poppins"/>
                <a:sym typeface="Poppins"/>
              </a:rPr>
              <a:t>prescripteurs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exclusifs</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cet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acte</a:t>
            </a:r>
            <a:r>
              <a:rPr lang="en-US" dirty="0">
                <a:solidFill>
                  <a:srgbClr val="063069"/>
                </a:solidFill>
                <a:ea typeface="Poppins"/>
                <a:cs typeface="Poppins"/>
                <a:sym typeface="Poppins"/>
              </a:rPr>
              <a:t>. Pour que </a:t>
            </a:r>
            <a:r>
              <a:rPr lang="en-US" dirty="0" err="1">
                <a:solidFill>
                  <a:srgbClr val="063069"/>
                </a:solidFill>
                <a:ea typeface="Poppins"/>
                <a:cs typeface="Poppins"/>
                <a:sym typeface="Poppins"/>
              </a:rPr>
              <a:t>vos</a:t>
            </a:r>
            <a:r>
              <a:rPr lang="en-US" dirty="0">
                <a:solidFill>
                  <a:srgbClr val="063069"/>
                </a:solidFill>
                <a:ea typeface="Poppins"/>
                <a:cs typeface="Poppins"/>
                <a:sym typeface="Poppins"/>
              </a:rPr>
              <a:t> patients </a:t>
            </a:r>
            <a:r>
              <a:rPr lang="en-US" dirty="0" err="1">
                <a:solidFill>
                  <a:srgbClr val="063069"/>
                </a:solidFill>
                <a:ea typeface="Poppins"/>
                <a:cs typeface="Poppins"/>
                <a:sym typeface="Poppins"/>
              </a:rPr>
              <a:t>bénéficient</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ces</a:t>
            </a:r>
            <a:r>
              <a:rPr lang="en-US" dirty="0">
                <a:solidFill>
                  <a:srgbClr val="063069"/>
                </a:solidFill>
                <a:ea typeface="Poppins"/>
                <a:cs typeface="Poppins"/>
                <a:sym typeface="Poppins"/>
              </a:rPr>
              <a:t> séances, </a:t>
            </a:r>
            <a:r>
              <a:rPr lang="en-US" dirty="0" err="1">
                <a:solidFill>
                  <a:srgbClr val="063069"/>
                </a:solidFill>
                <a:ea typeface="Poppins"/>
                <a:cs typeface="Poppins"/>
                <a:sym typeface="Poppins"/>
              </a:rPr>
              <a:t>une</a:t>
            </a:r>
            <a:r>
              <a:rPr lang="en-US" dirty="0">
                <a:solidFill>
                  <a:srgbClr val="063069"/>
                </a:solidFill>
                <a:ea typeface="Poppins"/>
                <a:cs typeface="Poppins"/>
                <a:sym typeface="Poppins"/>
              </a:rPr>
              <a:t> prescription </a:t>
            </a:r>
            <a:r>
              <a:rPr lang="en-US" dirty="0" err="1">
                <a:solidFill>
                  <a:srgbClr val="063069"/>
                </a:solidFill>
                <a:ea typeface="Poppins"/>
                <a:cs typeface="Poppins"/>
                <a:sym typeface="Poppins"/>
              </a:rPr>
              <a:t>médicale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est</a:t>
            </a:r>
            <a:r>
              <a:rPr lang="en-US" dirty="0">
                <a:solidFill>
                  <a:srgbClr val="063069"/>
                </a:solidFill>
                <a:ea typeface="Poppins"/>
                <a:cs typeface="Poppins"/>
                <a:sym typeface="Poppins"/>
              </a:rPr>
              <a:t> suffisante </a:t>
            </a:r>
            <a:r>
              <a:rPr lang="en-US" dirty="0" err="1">
                <a:solidFill>
                  <a:srgbClr val="063069"/>
                </a:solidFill>
                <a:ea typeface="Poppins"/>
                <a:cs typeface="Poppins"/>
                <a:sym typeface="Poppins"/>
              </a:rPr>
              <a:t>mais</a:t>
            </a:r>
            <a:r>
              <a:rPr lang="en-US" dirty="0">
                <a:solidFill>
                  <a:srgbClr val="063069"/>
                </a:solidFill>
                <a:ea typeface="Poppins"/>
                <a:cs typeface="Poppins"/>
                <a:sym typeface="Poppins"/>
              </a:rPr>
              <a:t> indispensable !</a:t>
            </a:r>
          </a:p>
          <a:p>
            <a:pPr algn="just"/>
            <a:endParaRPr lang="en-US" dirty="0">
              <a:solidFill>
                <a:srgbClr val="063069"/>
              </a:solidFill>
              <a:ea typeface="Poppins"/>
              <a:cs typeface="Poppins"/>
              <a:sym typeface="Poppins"/>
            </a:endParaRPr>
          </a:p>
          <a:p>
            <a:pPr algn="just"/>
            <a:r>
              <a:rPr lang="fr-FR" dirty="0">
                <a:solidFill>
                  <a:srgbClr val="063069"/>
                </a:solidFill>
                <a:ea typeface="Poppins"/>
                <a:cs typeface="Poppins"/>
                <a:sym typeface="Poppins"/>
              </a:rPr>
              <a:t>👩‍⚕️ Professionnels de santé, votre rôle est clé dans la diffusion de cette information.</a:t>
            </a:r>
          </a:p>
          <a:p>
            <a:pPr marL="800100" lvl="1" indent="-342900" algn="just">
              <a:buFont typeface="Arial" panose="020B0604020202020204" pitchFamily="34" charset="0"/>
              <a:buChar char="•"/>
            </a:pPr>
            <a:r>
              <a:rPr lang="en-US" dirty="0">
                <a:solidFill>
                  <a:srgbClr val="063069"/>
                </a:solidFill>
                <a:ea typeface="Poppins"/>
                <a:cs typeface="Poppins"/>
                <a:sym typeface="Poppins"/>
              </a:rPr>
              <a:t>À </a:t>
            </a:r>
            <a:r>
              <a:rPr lang="en-US" dirty="0" err="1">
                <a:solidFill>
                  <a:srgbClr val="063069"/>
                </a:solidFill>
                <a:ea typeface="Poppins"/>
                <a:cs typeface="Poppins"/>
                <a:sym typeface="Poppins"/>
              </a:rPr>
              <a:t>l’hôpital</a:t>
            </a:r>
            <a:r>
              <a:rPr lang="en-US" dirty="0">
                <a:solidFill>
                  <a:srgbClr val="063069"/>
                </a:solidFill>
                <a:ea typeface="Poppins"/>
                <a:cs typeface="Poppins"/>
                <a:sym typeface="Poppins"/>
              </a:rPr>
              <a:t> : </a:t>
            </a:r>
            <a:r>
              <a:rPr lang="en-US" dirty="0" err="1">
                <a:solidFill>
                  <a:srgbClr val="063069"/>
                </a:solidFill>
                <a:ea typeface="Poppins"/>
                <a:cs typeface="Poppins"/>
                <a:sym typeface="Poppins"/>
              </a:rPr>
              <a:t>infirmiers</a:t>
            </a:r>
            <a:r>
              <a:rPr lang="en-US" dirty="0">
                <a:solidFill>
                  <a:srgbClr val="063069"/>
                </a:solidFill>
                <a:ea typeface="Poppins"/>
                <a:cs typeface="Poppins"/>
                <a:sym typeface="Poppins"/>
              </a:rPr>
              <a:t>, IPA, </a:t>
            </a:r>
            <a:r>
              <a:rPr lang="en-US" dirty="0" err="1">
                <a:solidFill>
                  <a:srgbClr val="063069"/>
                </a:solidFill>
                <a:ea typeface="Poppins"/>
                <a:cs typeface="Poppins"/>
                <a:sym typeface="Poppins"/>
              </a:rPr>
              <a:t>pharmaciens</a:t>
            </a:r>
            <a:r>
              <a:rPr lang="en-US" dirty="0">
                <a:solidFill>
                  <a:srgbClr val="063069"/>
                </a:solidFill>
                <a:ea typeface="Poppins"/>
                <a:cs typeface="Poppins"/>
                <a:sym typeface="Poppins"/>
              </a:rPr>
              <a:t>, internes... Vous </a:t>
            </a:r>
            <a:r>
              <a:rPr lang="en-US" dirty="0" err="1">
                <a:solidFill>
                  <a:srgbClr val="063069"/>
                </a:solidFill>
                <a:ea typeface="Poppins"/>
                <a:cs typeface="Poppins"/>
                <a:sym typeface="Poppins"/>
              </a:rPr>
              <a:t>êtes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première </a:t>
            </a:r>
            <a:r>
              <a:rPr lang="en-US" dirty="0" err="1">
                <a:solidFill>
                  <a:srgbClr val="063069"/>
                </a:solidFill>
                <a:ea typeface="Poppins"/>
                <a:cs typeface="Poppins"/>
                <a:sym typeface="Poppins"/>
              </a:rPr>
              <a:t>ligne</a:t>
            </a:r>
            <a:r>
              <a:rPr lang="en-US" dirty="0">
                <a:solidFill>
                  <a:srgbClr val="063069"/>
                </a:solidFill>
                <a:ea typeface="Poppins"/>
                <a:cs typeface="Poppins"/>
                <a:sym typeface="Poppins"/>
              </a:rPr>
              <a:t> pour informer les </a:t>
            </a:r>
            <a:r>
              <a:rPr lang="en-US" dirty="0" err="1">
                <a:solidFill>
                  <a:srgbClr val="063069"/>
                </a:solidFill>
                <a:ea typeface="Poppins"/>
                <a:cs typeface="Poppins"/>
                <a:sym typeface="Poppins"/>
              </a:rPr>
              <a:t>oncologues</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cette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prise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charge,</a:t>
            </a:r>
          </a:p>
          <a:p>
            <a:pPr marL="800100" lvl="1" indent="-342900" algn="just">
              <a:buFont typeface="Arial" panose="020B0604020202020204" pitchFamily="34" charset="0"/>
              <a:buChar char="•"/>
            </a:pPr>
            <a:r>
              <a:rPr lang="en-US" dirty="0">
                <a:solidFill>
                  <a:srgbClr val="063069"/>
                </a:solidFill>
                <a:ea typeface="Poppins"/>
                <a:cs typeface="Poppins"/>
                <a:sym typeface="Poppins"/>
              </a:rPr>
              <a:t>En </a:t>
            </a:r>
            <a:r>
              <a:rPr lang="en-US" dirty="0" err="1">
                <a:solidFill>
                  <a:srgbClr val="063069"/>
                </a:solidFill>
                <a:ea typeface="Poppins"/>
                <a:cs typeface="Poppins"/>
                <a:sym typeface="Poppins"/>
              </a:rPr>
              <a:t>ville</a:t>
            </a:r>
            <a:r>
              <a:rPr lang="en-US" dirty="0">
                <a:solidFill>
                  <a:srgbClr val="063069"/>
                </a:solidFill>
                <a:ea typeface="Poppins"/>
                <a:cs typeface="Poppins"/>
                <a:sym typeface="Poppins"/>
              </a:rPr>
              <a:t> : </a:t>
            </a:r>
            <a:r>
              <a:rPr lang="en-US" dirty="0" err="1">
                <a:solidFill>
                  <a:srgbClr val="063069"/>
                </a:solidFill>
                <a:ea typeface="Poppins"/>
                <a:cs typeface="Poppins"/>
                <a:sym typeface="Poppins"/>
              </a:rPr>
              <a:t>médecins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généralistes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infirmiers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libéraux</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pharmaciens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kinés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Orientez</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vos</a:t>
            </a:r>
            <a:r>
              <a:rPr lang="en-US" dirty="0">
                <a:solidFill>
                  <a:srgbClr val="063069"/>
                </a:solidFill>
                <a:ea typeface="Poppins"/>
                <a:cs typeface="Poppins"/>
                <a:sym typeface="Poppins"/>
              </a:rPr>
              <a:t> patients </a:t>
            </a:r>
            <a:r>
              <a:rPr lang="en-US" dirty="0" err="1">
                <a:solidFill>
                  <a:srgbClr val="063069"/>
                </a:solidFill>
                <a:ea typeface="Poppins"/>
                <a:cs typeface="Poppins"/>
                <a:sym typeface="Poppins"/>
              </a:rPr>
              <a:t>vers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leur</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oncologue</a:t>
            </a:r>
            <a:r>
              <a:rPr lang="en-US" dirty="0">
                <a:solidFill>
                  <a:srgbClr val="063069"/>
                </a:solidFill>
                <a:ea typeface="Poppins"/>
                <a:cs typeface="Poppins"/>
                <a:sym typeface="Poppins"/>
              </a:rPr>
              <a:t> pour </a:t>
            </a:r>
            <a:r>
              <a:rPr lang="en-US" dirty="0" err="1">
                <a:solidFill>
                  <a:srgbClr val="063069"/>
                </a:solidFill>
                <a:ea typeface="Poppins"/>
                <a:cs typeface="Poppins"/>
                <a:sym typeface="Poppins"/>
              </a:rPr>
              <a:t>qu’ils</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puissent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bénéficier</a:t>
            </a:r>
            <a:r>
              <a:rPr lang="en-US" dirty="0">
                <a:solidFill>
                  <a:srgbClr val="063069"/>
                </a:solidFill>
                <a:ea typeface="Poppins"/>
                <a:cs typeface="Poppins"/>
                <a:sym typeface="Poppins"/>
              </a:rPr>
              <a:t> de </a:t>
            </a:r>
            <a:r>
              <a:rPr lang="en-US" dirty="0" err="1">
                <a:solidFill>
                  <a:srgbClr val="063069"/>
                </a:solidFill>
                <a:ea typeface="Poppins"/>
                <a:cs typeface="Poppins"/>
                <a:sym typeface="Poppins"/>
              </a:rPr>
              <a:t>cette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prise</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charge.</a:t>
            </a:r>
            <a:endParaRPr lang="en-US" dirty="0">
              <a:solidFill>
                <a:srgbClr val="063069"/>
              </a:solidFill>
              <a:ea typeface="Poppins"/>
              <a:cs typeface="Poppins"/>
            </a:endParaRPr>
          </a:p>
          <a:p>
            <a:pPr algn="just"/>
            <a:endParaRPr lang="en-US" dirty="0">
              <a:solidFill>
                <a:srgbClr val="063069"/>
              </a:solidFill>
              <a:ea typeface="Poppins"/>
              <a:cs typeface="Poppins"/>
              <a:sym typeface="Poppins"/>
            </a:endParaRPr>
          </a:p>
          <a:p>
            <a:pPr algn="just"/>
            <a:r>
              <a:rPr lang="en-US" dirty="0">
                <a:solidFill>
                  <a:srgbClr val="063069"/>
                </a:solidFill>
                <a:ea typeface="Poppins"/>
                <a:cs typeface="Poppins"/>
                <a:sym typeface="Poppins"/>
              </a:rPr>
              <a:t>🔗 </a:t>
            </a:r>
            <a:r>
              <a:rPr lang="en-US" dirty="0" err="1">
                <a:solidFill>
                  <a:srgbClr val="063069"/>
                </a:solidFill>
                <a:ea typeface="Poppins"/>
                <a:cs typeface="Poppins"/>
                <a:sym typeface="Poppins"/>
              </a:rPr>
              <a:t>Retrouvez</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toutes</a:t>
            </a:r>
            <a:r>
              <a:rPr lang="en-US" dirty="0">
                <a:solidFill>
                  <a:srgbClr val="063069"/>
                </a:solidFill>
                <a:ea typeface="Poppins"/>
                <a:cs typeface="Poppins"/>
                <a:sym typeface="Poppins"/>
              </a:rPr>
              <a:t> les </a:t>
            </a:r>
            <a:r>
              <a:rPr lang="en-US" dirty="0" err="1">
                <a:solidFill>
                  <a:srgbClr val="063069"/>
                </a:solidFill>
                <a:ea typeface="Poppins"/>
                <a:cs typeface="Poppins"/>
                <a:sym typeface="Poppins"/>
              </a:rPr>
              <a:t>informations</a:t>
            </a:r>
            <a:r>
              <a:rPr lang="en-US" dirty="0">
                <a:solidFill>
                  <a:srgbClr val="063069"/>
                </a:solidFill>
                <a:ea typeface="Poppins"/>
                <a:cs typeface="Poppins"/>
                <a:sym typeface="Poppins"/>
              </a:rPr>
              <a:t> et </a:t>
            </a:r>
            <a:r>
              <a:rPr lang="en-US" dirty="0" err="1">
                <a:solidFill>
                  <a:srgbClr val="063069"/>
                </a:solidFill>
                <a:ea typeface="Poppins"/>
                <a:cs typeface="Poppins"/>
                <a:sym typeface="Poppins"/>
              </a:rPr>
              <a:t>accédez</a:t>
            </a:r>
            <a:r>
              <a:rPr lang="en-US" dirty="0">
                <a:solidFill>
                  <a:srgbClr val="063069"/>
                </a:solidFill>
                <a:ea typeface="Poppins"/>
                <a:cs typeface="Poppins"/>
                <a:sym typeface="Poppins"/>
              </a:rPr>
              <a:t> aux supports de communication (flyer, affiche info patients et flyer info pros de santé), </a:t>
            </a:r>
            <a:r>
              <a:rPr lang="en-US" dirty="0" err="1">
                <a:solidFill>
                  <a:srgbClr val="063069"/>
                </a:solidFill>
                <a:ea typeface="Poppins"/>
                <a:cs typeface="Poppins"/>
                <a:sym typeface="Poppins"/>
              </a:rPr>
              <a:t>en</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cliquant</a:t>
            </a:r>
            <a:r>
              <a:rPr lang="en-US" dirty="0">
                <a:solidFill>
                  <a:srgbClr val="063069"/>
                </a:solidFill>
                <a:ea typeface="Poppins"/>
                <a:cs typeface="Poppins"/>
                <a:sym typeface="Poppins"/>
              </a:rPr>
              <a:t> </a:t>
            </a:r>
            <a:r>
              <a:rPr lang="en-US" dirty="0" err="1">
                <a:solidFill>
                  <a:srgbClr val="063069"/>
                </a:solidFill>
                <a:ea typeface="Poppins"/>
                <a:cs typeface="Poppins"/>
                <a:sym typeface="Poppins"/>
              </a:rPr>
              <a:t>ici</a:t>
            </a:r>
            <a:r>
              <a:rPr lang="en-US" dirty="0">
                <a:solidFill>
                  <a:srgbClr val="063069"/>
                </a:solidFill>
                <a:ea typeface="Poppins"/>
                <a:cs typeface="Poppins"/>
                <a:sym typeface="Poppins"/>
              </a:rPr>
              <a:t> : </a:t>
            </a:r>
            <a:r>
              <a:rPr lang="en-US" dirty="0">
                <a:solidFill>
                  <a:srgbClr val="063069"/>
                </a:solidFill>
                <a:ea typeface="Poppins"/>
                <a:cs typeface="Poppins"/>
                <a:sym typeface="Poppins"/>
                <a:hlinkClick r:id="rId4"/>
              </a:rPr>
              <a:t>https://bit.ly/smpetcancer</a:t>
            </a:r>
            <a:r>
              <a:rPr lang="en-US" dirty="0">
                <a:solidFill>
                  <a:srgbClr val="063069"/>
                </a:solidFill>
                <a:ea typeface="Poppins"/>
                <a:cs typeface="Poppins"/>
                <a:sym typeface="Poppins"/>
              </a:rPr>
              <a:t>  </a:t>
            </a:r>
          </a:p>
          <a:p>
            <a:pPr algn="just"/>
            <a:endParaRPr lang="en-US" dirty="0">
              <a:solidFill>
                <a:srgbClr val="063069"/>
              </a:solidFill>
              <a:ea typeface="Poppins"/>
              <a:cs typeface="Poppins"/>
              <a:sym typeface="Poppins"/>
            </a:endParaRPr>
          </a:p>
          <a:p>
            <a:pPr algn="just"/>
            <a:r>
              <a:rPr lang="en-US" dirty="0">
                <a:solidFill>
                  <a:srgbClr val="063069"/>
                </a:solidFill>
                <a:ea typeface="Poppins"/>
                <a:cs typeface="Poppins"/>
                <a:sym typeface="Poppins"/>
              </a:rPr>
              <a:t>#Oncologie #Podologie #SoinsDeSupport #SyndromeMainPied #Cancer #ParcoursDeSoins #Coordination</a:t>
            </a:r>
          </a:p>
        </p:txBody>
      </p:sp>
      <p:sp>
        <p:nvSpPr>
          <p:cNvPr id="15" name="TextBox 15"/>
          <p:cNvSpPr txBox="1"/>
          <p:nvPr/>
        </p:nvSpPr>
        <p:spPr>
          <a:xfrm>
            <a:off x="9551672" y="138738"/>
            <a:ext cx="8417608" cy="398781"/>
          </a:xfrm>
          <a:prstGeom prst="rect">
            <a:avLst/>
          </a:prstGeom>
        </p:spPr>
        <p:txBody>
          <a:bodyPr lIns="0" tIns="0" rIns="0" bIns="0" rtlCol="0" anchor="t">
            <a:spAutoFit/>
          </a:bodyPr>
          <a:lstStyle/>
          <a:p>
            <a:pPr algn="r">
              <a:lnSpc>
                <a:spcPts val="3219"/>
              </a:lnSpc>
            </a:pPr>
            <a:r>
              <a:rPr lang="en-US" sz="2299">
                <a:solidFill>
                  <a:srgbClr val="FFFFFF"/>
                </a:solidFill>
                <a:latin typeface="Poppins"/>
                <a:ea typeface="Poppins"/>
                <a:cs typeface="Poppins"/>
                <a:sym typeface="Poppins"/>
              </a:rPr>
              <a:t>KIT COMMUNICATION - Syndrome main-pied &amp; cancer</a:t>
            </a:r>
          </a:p>
        </p:txBody>
      </p:sp>
      <p:grpSp>
        <p:nvGrpSpPr>
          <p:cNvPr id="16" name="Group 6">
            <a:extLst>
              <a:ext uri="{FF2B5EF4-FFF2-40B4-BE49-F238E27FC236}">
                <a16:creationId xmlns:a16="http://schemas.microsoft.com/office/drawing/2014/main" id="{B0336AB4-FC44-BDA5-7095-34614DB72782}"/>
              </a:ext>
            </a:extLst>
          </p:cNvPr>
          <p:cNvGrpSpPr/>
          <p:nvPr/>
        </p:nvGrpSpPr>
        <p:grpSpPr>
          <a:xfrm>
            <a:off x="-1" y="0"/>
            <a:ext cx="18288001" cy="687516"/>
            <a:chOff x="0" y="0"/>
            <a:chExt cx="5388944" cy="238895"/>
          </a:xfrm>
        </p:grpSpPr>
        <p:sp>
          <p:nvSpPr>
            <p:cNvPr id="17" name="Freeform 7">
              <a:extLst>
                <a:ext uri="{FF2B5EF4-FFF2-40B4-BE49-F238E27FC236}">
                  <a16:creationId xmlns:a16="http://schemas.microsoft.com/office/drawing/2014/main" id="{6FA1396E-49B3-D8CF-8D01-89CF174C3B5B}"/>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p>
          </p:txBody>
        </p:sp>
        <p:sp>
          <p:nvSpPr>
            <p:cNvPr id="18" name="TextBox 8">
              <a:extLst>
                <a:ext uri="{FF2B5EF4-FFF2-40B4-BE49-F238E27FC236}">
                  <a16:creationId xmlns:a16="http://schemas.microsoft.com/office/drawing/2014/main" id="{829D69F0-D651-10AE-2AE8-ECA1743309D5}"/>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19" name="AutoShape 9">
            <a:extLst>
              <a:ext uri="{FF2B5EF4-FFF2-40B4-BE49-F238E27FC236}">
                <a16:creationId xmlns:a16="http://schemas.microsoft.com/office/drawing/2014/main" id="{21327F80-F4BE-054B-4529-23623E9A5BDE}"/>
              </a:ext>
            </a:extLst>
          </p:cNvPr>
          <p:cNvSpPr/>
          <p:nvPr/>
        </p:nvSpPr>
        <p:spPr>
          <a:xfrm>
            <a:off x="0" y="1561022"/>
            <a:ext cx="533400" cy="0"/>
          </a:xfrm>
          <a:prstGeom prst="line">
            <a:avLst/>
          </a:prstGeom>
          <a:ln w="28575" cap="flat">
            <a:solidFill>
              <a:srgbClr val="259CD3"/>
            </a:solidFill>
            <a:prstDash val="solid"/>
            <a:headEnd type="none" w="sm" len="sm"/>
            <a:tailEnd type="oval" w="lg" len="lg"/>
          </a:ln>
        </p:spPr>
        <p:txBody>
          <a:bodyPr/>
          <a:lstStyle/>
          <a:p>
            <a:endParaRPr lang="fr-FR"/>
          </a:p>
        </p:txBody>
      </p:sp>
      <p:sp>
        <p:nvSpPr>
          <p:cNvPr id="3" name="TextBox 10">
            <a:extLst>
              <a:ext uri="{FF2B5EF4-FFF2-40B4-BE49-F238E27FC236}">
                <a16:creationId xmlns:a16="http://schemas.microsoft.com/office/drawing/2014/main" id="{984304A4-10A3-D9D6-C630-E87AB115D338}"/>
              </a:ext>
            </a:extLst>
          </p:cNvPr>
          <p:cNvSpPr txBox="1"/>
          <p:nvPr/>
        </p:nvSpPr>
        <p:spPr>
          <a:xfrm>
            <a:off x="762115" y="1257300"/>
            <a:ext cx="9430251" cy="541110"/>
          </a:xfrm>
          <a:prstGeom prst="rect">
            <a:avLst/>
          </a:prstGeom>
        </p:spPr>
        <p:txBody>
          <a:bodyPr lIns="0" tIns="0" rIns="0" bIns="0" rtlCol="0" anchor="t">
            <a:spAutoFit/>
          </a:bodyPr>
          <a:lstStyle/>
          <a:p>
            <a:pPr algn="l">
              <a:lnSpc>
                <a:spcPts val="4479"/>
              </a:lnSpc>
            </a:pPr>
            <a:r>
              <a:rPr lang="en-US" sz="3199" b="1" spc="-79" dirty="0">
                <a:solidFill>
                  <a:srgbClr val="259CD3"/>
                </a:solidFill>
                <a:latin typeface="+mj-lt"/>
                <a:ea typeface="Poppins Medium"/>
                <a:cs typeface="Poppins Medium"/>
                <a:sym typeface="Poppins Medium"/>
              </a:rPr>
              <a:t>Publication pour les réseaux </a:t>
            </a:r>
            <a:r>
              <a:rPr lang="en-US" sz="3199" b="1" spc="-79" dirty="0" err="1">
                <a:solidFill>
                  <a:srgbClr val="259CD3"/>
                </a:solidFill>
                <a:latin typeface="+mj-lt"/>
                <a:ea typeface="Poppins Medium"/>
                <a:cs typeface="Poppins Medium"/>
                <a:sym typeface="Poppins Medium"/>
              </a:rPr>
              <a:t>sociaux</a:t>
            </a:r>
            <a:endParaRPr lang="en-US" sz="3199" b="1" spc="-79" dirty="0">
              <a:solidFill>
                <a:srgbClr val="259CD3"/>
              </a:solidFill>
              <a:latin typeface="+mj-lt"/>
              <a:ea typeface="Poppins Medium"/>
              <a:cs typeface="Poppins Medium"/>
              <a:sym typeface="Poppins Medium"/>
            </a:endParaRPr>
          </a:p>
        </p:txBody>
      </p:sp>
      <p:sp>
        <p:nvSpPr>
          <p:cNvPr id="4" name="TextBox 16">
            <a:extLst>
              <a:ext uri="{FF2B5EF4-FFF2-40B4-BE49-F238E27FC236}">
                <a16:creationId xmlns:a16="http://schemas.microsoft.com/office/drawing/2014/main" id="{4DC439BF-9280-0922-A143-E7D3B39B184C}"/>
              </a:ext>
            </a:extLst>
          </p:cNvPr>
          <p:cNvSpPr txBox="1"/>
          <p:nvPr/>
        </p:nvSpPr>
        <p:spPr>
          <a:xfrm>
            <a:off x="9551672" y="138738"/>
            <a:ext cx="8417608" cy="375487"/>
          </a:xfrm>
          <a:prstGeom prst="rect">
            <a:avLst/>
          </a:prstGeom>
        </p:spPr>
        <p:txBody>
          <a:bodyPr lIns="0" tIns="0" rIns="0" bIns="0" rtlCol="0" anchor="t">
            <a:spAutoFit/>
          </a:bodyPr>
          <a:lstStyle/>
          <a:p>
            <a:pPr algn="r">
              <a:lnSpc>
                <a:spcPts val="3219"/>
              </a:lnSpc>
            </a:pPr>
            <a:r>
              <a:rPr lang="en-US" sz="2000" dirty="0">
                <a:solidFill>
                  <a:srgbClr val="FFFFFF"/>
                </a:solidFill>
                <a:ea typeface="Poppins"/>
                <a:cs typeface="Poppins"/>
                <a:sym typeface="Poppins"/>
              </a:rPr>
              <a:t>KIT COMMUNICATION - Syndrome main-pied &amp; cancer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0"/>
          <p:cNvSpPr txBox="1"/>
          <p:nvPr/>
        </p:nvSpPr>
        <p:spPr>
          <a:xfrm>
            <a:off x="762115" y="1224280"/>
            <a:ext cx="9430251" cy="541110"/>
          </a:xfrm>
          <a:prstGeom prst="rect">
            <a:avLst/>
          </a:prstGeom>
        </p:spPr>
        <p:txBody>
          <a:bodyPr lIns="0" tIns="0" rIns="0" bIns="0" rtlCol="0" anchor="t">
            <a:spAutoFit/>
          </a:bodyPr>
          <a:lstStyle/>
          <a:p>
            <a:pPr algn="l">
              <a:lnSpc>
                <a:spcPts val="4479"/>
              </a:lnSpc>
            </a:pPr>
            <a:r>
              <a:rPr lang="en-US" sz="3199" b="1" spc="-79" dirty="0" err="1">
                <a:solidFill>
                  <a:srgbClr val="259CD3"/>
                </a:solidFill>
                <a:ea typeface="Poppins Medium"/>
                <a:cs typeface="Poppins Medium"/>
                <a:sym typeface="Poppins Medium"/>
              </a:rPr>
              <a:t>Visuels</a:t>
            </a:r>
            <a:r>
              <a:rPr lang="en-US" sz="3199" b="1" spc="-79" dirty="0">
                <a:solidFill>
                  <a:srgbClr val="259CD3"/>
                </a:solidFill>
                <a:ea typeface="Poppins Medium"/>
                <a:cs typeface="Poppins Medium"/>
                <a:sym typeface="Poppins Medium"/>
              </a:rPr>
              <a:t> pour réseaux </a:t>
            </a:r>
            <a:r>
              <a:rPr lang="en-US" sz="3199" b="1" spc="-79" dirty="0" err="1">
                <a:solidFill>
                  <a:srgbClr val="259CD3"/>
                </a:solidFill>
                <a:ea typeface="Poppins Medium"/>
                <a:cs typeface="Poppins Medium"/>
                <a:sym typeface="Poppins Medium"/>
              </a:rPr>
              <a:t>sociaux</a:t>
            </a:r>
            <a:endParaRPr lang="en-US" sz="3199" b="1" spc="-79" dirty="0">
              <a:solidFill>
                <a:srgbClr val="259CD3"/>
              </a:solidFill>
              <a:ea typeface="Poppins Medium"/>
              <a:cs typeface="Poppins Medium"/>
              <a:sym typeface="Poppins Medium"/>
            </a:endParaRPr>
          </a:p>
        </p:txBody>
      </p:sp>
      <p:sp>
        <p:nvSpPr>
          <p:cNvPr id="11" name="TextBox 11"/>
          <p:cNvSpPr txBox="1"/>
          <p:nvPr/>
        </p:nvSpPr>
        <p:spPr>
          <a:xfrm>
            <a:off x="17286608" y="9220200"/>
            <a:ext cx="97783" cy="252698"/>
          </a:xfrm>
          <a:prstGeom prst="rect">
            <a:avLst/>
          </a:prstGeom>
        </p:spPr>
        <p:txBody>
          <a:bodyPr wrap="none" lIns="0" tIns="0" rIns="0" bIns="0" rtlCol="0" anchor="t">
            <a:spAutoFit/>
          </a:bodyPr>
          <a:lstStyle/>
          <a:p>
            <a:pPr algn="ctr">
              <a:lnSpc>
                <a:spcPts val="2099"/>
              </a:lnSpc>
              <a:spcBef>
                <a:spcPct val="0"/>
              </a:spcBef>
            </a:pPr>
            <a:r>
              <a:rPr lang="en-US" sz="1499">
                <a:solidFill>
                  <a:srgbClr val="E10079"/>
                </a:solidFill>
                <a:ea typeface="Poppins"/>
                <a:cs typeface="Poppins"/>
                <a:sym typeface="Poppins"/>
              </a:rPr>
              <a:t>8</a:t>
            </a:r>
          </a:p>
        </p:txBody>
      </p:sp>
      <p:sp>
        <p:nvSpPr>
          <p:cNvPr id="12" name="TextBox 12"/>
          <p:cNvSpPr txBox="1"/>
          <p:nvPr/>
        </p:nvSpPr>
        <p:spPr>
          <a:xfrm>
            <a:off x="9551672" y="138738"/>
            <a:ext cx="8417608" cy="398781"/>
          </a:xfrm>
          <a:prstGeom prst="rect">
            <a:avLst/>
          </a:prstGeom>
        </p:spPr>
        <p:txBody>
          <a:bodyPr lIns="0" tIns="0" rIns="0" bIns="0" rtlCol="0" anchor="t">
            <a:spAutoFit/>
          </a:bodyPr>
          <a:lstStyle/>
          <a:p>
            <a:pPr algn="r">
              <a:lnSpc>
                <a:spcPts val="3219"/>
              </a:lnSpc>
            </a:pPr>
            <a:r>
              <a:rPr lang="en-US" sz="2299">
                <a:solidFill>
                  <a:srgbClr val="FFFFFF"/>
                </a:solidFill>
                <a:ea typeface="Poppins"/>
                <a:cs typeface="Poppins"/>
                <a:sym typeface="Poppins"/>
              </a:rPr>
              <a:t>KIT COMMUNICATION - Syndrome main-pied &amp; cancer</a:t>
            </a:r>
          </a:p>
        </p:txBody>
      </p:sp>
      <p:grpSp>
        <p:nvGrpSpPr>
          <p:cNvPr id="13" name="Group 6">
            <a:extLst>
              <a:ext uri="{FF2B5EF4-FFF2-40B4-BE49-F238E27FC236}">
                <a16:creationId xmlns:a16="http://schemas.microsoft.com/office/drawing/2014/main" id="{6E232496-741D-BFD4-26F5-658B49E2A000}"/>
              </a:ext>
            </a:extLst>
          </p:cNvPr>
          <p:cNvGrpSpPr/>
          <p:nvPr/>
        </p:nvGrpSpPr>
        <p:grpSpPr>
          <a:xfrm>
            <a:off x="-1" y="0"/>
            <a:ext cx="18288001" cy="687516"/>
            <a:chOff x="0" y="0"/>
            <a:chExt cx="5388944" cy="238895"/>
          </a:xfrm>
        </p:grpSpPr>
        <p:sp>
          <p:nvSpPr>
            <p:cNvPr id="14" name="Freeform 7">
              <a:extLst>
                <a:ext uri="{FF2B5EF4-FFF2-40B4-BE49-F238E27FC236}">
                  <a16:creationId xmlns:a16="http://schemas.microsoft.com/office/drawing/2014/main" id="{3B98E534-ABA1-2CBA-7DAB-59B340E72310}"/>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p>
          </p:txBody>
        </p:sp>
        <p:sp>
          <p:nvSpPr>
            <p:cNvPr id="15" name="TextBox 8">
              <a:extLst>
                <a:ext uri="{FF2B5EF4-FFF2-40B4-BE49-F238E27FC236}">
                  <a16:creationId xmlns:a16="http://schemas.microsoft.com/office/drawing/2014/main" id="{7F1044C6-4509-A941-7822-0C8DA1625F7C}"/>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16" name="AutoShape 9">
            <a:extLst>
              <a:ext uri="{FF2B5EF4-FFF2-40B4-BE49-F238E27FC236}">
                <a16:creationId xmlns:a16="http://schemas.microsoft.com/office/drawing/2014/main" id="{6807DF09-051B-F605-060D-8FD17EFC3D49}"/>
              </a:ext>
            </a:extLst>
          </p:cNvPr>
          <p:cNvSpPr/>
          <p:nvPr/>
        </p:nvSpPr>
        <p:spPr>
          <a:xfrm>
            <a:off x="0" y="1557655"/>
            <a:ext cx="533400" cy="0"/>
          </a:xfrm>
          <a:prstGeom prst="line">
            <a:avLst/>
          </a:prstGeom>
          <a:ln w="28575" cap="flat">
            <a:solidFill>
              <a:srgbClr val="259CD3"/>
            </a:solidFill>
            <a:prstDash val="solid"/>
            <a:headEnd type="none" w="sm" len="sm"/>
            <a:tailEnd type="oval" w="lg" len="lg"/>
          </a:ln>
        </p:spPr>
        <p:txBody>
          <a:bodyPr/>
          <a:lstStyle/>
          <a:p>
            <a:endParaRPr lang="fr-FR"/>
          </a:p>
        </p:txBody>
      </p:sp>
      <p:sp>
        <p:nvSpPr>
          <p:cNvPr id="21" name="Rectangle 8">
            <a:extLst>
              <a:ext uri="{FF2B5EF4-FFF2-40B4-BE49-F238E27FC236}">
                <a16:creationId xmlns:a16="http://schemas.microsoft.com/office/drawing/2014/main" id="{BFC5371C-7089-89B6-132E-E43F6BA2ABC3}"/>
              </a:ext>
            </a:extLst>
          </p:cNvPr>
          <p:cNvSpPr>
            <a:spLocks noChangeArrowheads="1"/>
          </p:cNvSpPr>
          <p:nvPr/>
        </p:nvSpPr>
        <p:spPr bwMode="auto">
          <a:xfrm>
            <a:off x="762115" y="2019300"/>
            <a:ext cx="10896485" cy="7663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2060"/>
                </a:solidFill>
                <a:effectLst/>
                <a:cs typeface="Poppins" panose="00000500000000000000" pitchFamily="2" charset="0"/>
              </a:rPr>
              <a:t>Trois ensembles de visuels sont fournis pour adapter la communication aux différentes cibles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sz="2000" b="0" i="0" u="none" strike="noStrike" cap="none" normalizeH="0" baseline="0" dirty="0">
              <a:ln>
                <a:noFill/>
              </a:ln>
              <a:solidFill>
                <a:srgbClr val="002060"/>
              </a:solidFill>
              <a:effectLst/>
              <a:cs typeface="Poppins" panose="00000500000000000000" pitchFamily="2"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000" b="1" i="0" u="sng" strike="noStrike" cap="none" normalizeH="0" baseline="0" dirty="0">
                <a:ln>
                  <a:noFill/>
                </a:ln>
                <a:solidFill>
                  <a:schemeClr val="accent5"/>
                </a:solidFill>
                <a:effectLst/>
                <a:cs typeface="Poppins" panose="00000500000000000000" pitchFamily="2" charset="0"/>
              </a:rPr>
              <a:t>1) LinkedIn – Professionnels de santé</a:t>
            </a:r>
            <a:endParaRPr kumimoji="0" lang="fr-FR" altLang="fr-FR" sz="2000" b="0" i="0" u="none" strike="noStrike" cap="none" normalizeH="0" baseline="0" dirty="0">
              <a:ln>
                <a:noFill/>
              </a:ln>
              <a:solidFill>
                <a:schemeClr val="accent5"/>
              </a:solidFill>
              <a:effectLst/>
              <a:cs typeface="Poppins" panose="00000500000000000000" pitchFamily="2" charset="0"/>
            </a:endParaRPr>
          </a:p>
          <a:p>
            <a:pPr marL="342900" marR="0" lvl="0" indent="-34290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fr-FR" sz="2000" b="1" i="0" u="none" strike="noStrike" cap="none" normalizeH="0" baseline="0" dirty="0">
                <a:ln>
                  <a:noFill/>
                </a:ln>
                <a:solidFill>
                  <a:srgbClr val="002060"/>
                </a:solidFill>
                <a:effectLst/>
                <a:cs typeface="Poppins"/>
              </a:rPr>
              <a:t>Format : </a:t>
            </a:r>
            <a:r>
              <a:rPr kumimoji="0" lang="fr-FR" altLang="fr-FR" sz="2000" i="0" u="none" strike="noStrike" cap="none" normalizeH="0" baseline="0" dirty="0">
                <a:ln>
                  <a:noFill/>
                </a:ln>
                <a:solidFill>
                  <a:srgbClr val="002060"/>
                </a:solidFill>
                <a:effectLst/>
                <a:cs typeface="Poppins"/>
              </a:rPr>
              <a:t>Document PDF (</a:t>
            </a:r>
            <a:r>
              <a:rPr lang="fr-FR" altLang="fr-FR" sz="2000" dirty="0">
                <a:solidFill>
                  <a:srgbClr val="002060"/>
                </a:solidFill>
                <a:cs typeface="Poppins"/>
              </a:rPr>
              <a:t>Carrousel</a:t>
            </a:r>
            <a:r>
              <a:rPr kumimoji="0" lang="fr-FR" altLang="fr-FR" sz="2000" i="0" u="none" strike="noStrike" cap="none" normalizeH="0" baseline="0" dirty="0">
                <a:ln>
                  <a:noFill/>
                </a:ln>
                <a:solidFill>
                  <a:srgbClr val="002060"/>
                </a:solidFill>
                <a:effectLst/>
                <a:cs typeface="Poppins"/>
              </a:rPr>
              <a:t> LinkedIn)</a:t>
            </a:r>
            <a:endParaRPr lang="fr-FR" altLang="fr-FR" sz="2000" i="0" u="none" strike="noStrike" cap="none" normalizeH="0" baseline="0" dirty="0">
              <a:ln>
                <a:noFill/>
              </a:ln>
              <a:solidFill>
                <a:srgbClr val="002060"/>
              </a:solidFill>
              <a:effectLst/>
              <a:cs typeface="Poppins"/>
            </a:endParaRPr>
          </a:p>
          <a:p>
            <a:pPr marL="342900" marR="0" lvl="0" indent="-34290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fr-FR" sz="2000" b="1" i="0" u="none" strike="noStrike" cap="none" normalizeH="0" baseline="0" dirty="0">
                <a:ln>
                  <a:noFill/>
                </a:ln>
                <a:solidFill>
                  <a:srgbClr val="002060"/>
                </a:solidFill>
                <a:effectLst/>
                <a:cs typeface="Poppins" panose="00000500000000000000" pitchFamily="2" charset="0"/>
              </a:rPr>
              <a:t>Instructions :</a:t>
            </a:r>
          </a:p>
          <a:p>
            <a:pPr marL="800100" lvl="1" indent="-342900" algn="just" eaLnBrk="0" fontAlgn="base" hangingPunct="0">
              <a:spcBef>
                <a:spcPct val="0"/>
              </a:spcBef>
              <a:spcAft>
                <a:spcPct val="0"/>
              </a:spcAft>
              <a:buFont typeface="Courier New" panose="02070309020205020404" pitchFamily="49" charset="0"/>
              <a:buChar char="o"/>
            </a:pPr>
            <a:r>
              <a:rPr kumimoji="0" lang="fr-FR" altLang="fr-FR" sz="2000" i="0" u="none" strike="noStrike" cap="none" normalizeH="0" baseline="0" dirty="0">
                <a:ln>
                  <a:noFill/>
                </a:ln>
                <a:solidFill>
                  <a:srgbClr val="002060"/>
                </a:solidFill>
                <a:effectLst/>
                <a:cs typeface="Poppins" panose="00000500000000000000" pitchFamily="2" charset="0"/>
              </a:rPr>
              <a:t>Lors de la publication du post, cliquer sur "Ajouter un document".</a:t>
            </a:r>
          </a:p>
          <a:p>
            <a:pPr marL="800100" lvl="1" indent="-342900" algn="just" eaLnBrk="0" fontAlgn="base" hangingPunct="0">
              <a:spcBef>
                <a:spcPct val="0"/>
              </a:spcBef>
              <a:spcAft>
                <a:spcPct val="0"/>
              </a:spcAft>
              <a:buFont typeface="Courier New" panose="02070309020205020404" pitchFamily="49" charset="0"/>
              <a:buChar char="o"/>
            </a:pPr>
            <a:r>
              <a:rPr kumimoji="0" lang="fr-FR" altLang="fr-FR" sz="2000" i="0" u="none" strike="noStrike" cap="none" normalizeH="0" baseline="0" dirty="0">
                <a:ln>
                  <a:noFill/>
                </a:ln>
                <a:solidFill>
                  <a:srgbClr val="002060"/>
                </a:solidFill>
                <a:effectLst/>
                <a:cs typeface="Poppins" panose="00000500000000000000" pitchFamily="2" charset="0"/>
              </a:rPr>
              <a:t>Sélectionner et importer le fichier PDF fourni.</a:t>
            </a:r>
          </a:p>
          <a:p>
            <a:pPr marL="800100" lvl="1" indent="-342900" algn="just" eaLnBrk="0" fontAlgn="base" hangingPunct="0">
              <a:spcBef>
                <a:spcPct val="0"/>
              </a:spcBef>
              <a:spcAft>
                <a:spcPct val="0"/>
              </a:spcAft>
              <a:buFont typeface="Courier New" panose="02070309020205020404" pitchFamily="49" charset="0"/>
              <a:buChar char="o"/>
            </a:pPr>
            <a:r>
              <a:rPr kumimoji="0" lang="fr-FR" altLang="fr-FR" sz="2000" i="0" u="none" strike="noStrike" cap="none" normalizeH="0" baseline="0" dirty="0">
                <a:ln>
                  <a:noFill/>
                </a:ln>
                <a:solidFill>
                  <a:srgbClr val="002060"/>
                </a:solidFill>
                <a:effectLst/>
                <a:cs typeface="Poppins" panose="00000500000000000000" pitchFamily="2" charset="0"/>
              </a:rPr>
              <a:t>LinkedIn affichera automatiquement chaque page sous forme de carrousel interactif.</a:t>
            </a:r>
          </a:p>
          <a:p>
            <a:pPr marL="800100" lvl="1" indent="-342900" algn="just" eaLnBrk="0" fontAlgn="base" hangingPunct="0">
              <a:spcBef>
                <a:spcPct val="0"/>
              </a:spcBef>
              <a:spcAft>
                <a:spcPct val="0"/>
              </a:spcAft>
              <a:buFont typeface="Courier New" panose="02070309020205020404" pitchFamily="49" charset="0"/>
              <a:buChar char="o"/>
            </a:pPr>
            <a:r>
              <a:rPr kumimoji="0" lang="fr-FR" altLang="fr-FR" sz="2000" i="0" u="none" strike="noStrike" cap="none" normalizeH="0" baseline="0" dirty="0">
                <a:ln>
                  <a:noFill/>
                </a:ln>
                <a:solidFill>
                  <a:srgbClr val="002060"/>
                </a:solidFill>
                <a:effectLst/>
                <a:cs typeface="Poppins" panose="00000500000000000000" pitchFamily="2" charset="0"/>
              </a:rPr>
              <a:t>Utiliser le texte d’accompagnement fourni dans le kit de communication et publier</a:t>
            </a:r>
          </a:p>
          <a:p>
            <a:pPr lvl="1" algn="just" eaLnBrk="0" fontAlgn="base" hangingPunct="0">
              <a:spcBef>
                <a:spcPct val="0"/>
              </a:spcBef>
              <a:spcAft>
                <a:spcPct val="0"/>
              </a:spcAft>
            </a:pPr>
            <a:endParaRPr kumimoji="0" lang="fr-FR" altLang="fr-FR" sz="2000" b="1" i="0" u="none" strike="noStrike" cap="none" normalizeH="0" baseline="0" dirty="0">
              <a:ln>
                <a:noFill/>
              </a:ln>
              <a:solidFill>
                <a:srgbClr val="002060"/>
              </a:solidFill>
              <a:effectLst/>
              <a:cs typeface="Poppins" panose="00000500000000000000" pitchFamily="2"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000" b="1" i="0" u="sng" strike="noStrike" cap="none" normalizeH="0" baseline="0" dirty="0">
                <a:ln>
                  <a:noFill/>
                </a:ln>
                <a:solidFill>
                  <a:schemeClr val="accent4">
                    <a:lumMod val="75000"/>
                  </a:schemeClr>
                </a:solidFill>
                <a:effectLst/>
                <a:cs typeface="Poppins" panose="00000500000000000000" pitchFamily="2" charset="0"/>
              </a:rPr>
              <a:t>2) Facebook – Patients et proches</a:t>
            </a:r>
            <a:endParaRPr kumimoji="0" lang="fr-FR" altLang="fr-FR" sz="2000" b="0" i="0" u="sng" strike="noStrike" cap="none" normalizeH="0" baseline="0" dirty="0">
              <a:ln>
                <a:noFill/>
              </a:ln>
              <a:solidFill>
                <a:schemeClr val="accent4">
                  <a:lumMod val="75000"/>
                </a:schemeClr>
              </a:solidFill>
              <a:effectLst/>
              <a:cs typeface="Poppins" panose="00000500000000000000" pitchFamily="2" charset="0"/>
            </a:endParaRPr>
          </a:p>
          <a:p>
            <a:pPr marL="285750" indent="-285750" algn="just" eaLnBrk="0" fontAlgn="base" hangingPunct="0">
              <a:spcBef>
                <a:spcPct val="0"/>
              </a:spcBef>
              <a:spcAft>
                <a:spcPct val="0"/>
              </a:spcAft>
              <a:buFont typeface="Arial" panose="020B0604020202020204" pitchFamily="34" charset="0"/>
              <a:buChar char="•"/>
            </a:pPr>
            <a:r>
              <a:rPr kumimoji="0" lang="fr-FR" altLang="fr-FR" sz="2000" b="1" i="0" u="none" strike="noStrike" cap="none" normalizeH="0" baseline="0" dirty="0">
                <a:ln>
                  <a:noFill/>
                </a:ln>
                <a:solidFill>
                  <a:srgbClr val="002060"/>
                </a:solidFill>
                <a:effectLst/>
                <a:cs typeface="Poppins" panose="00000500000000000000" pitchFamily="2" charset="0"/>
              </a:rPr>
              <a:t>Format : </a:t>
            </a:r>
            <a:r>
              <a:rPr kumimoji="0" lang="fr-FR" altLang="fr-FR" sz="2000" i="0" u="none" strike="noStrike" cap="none" normalizeH="0" baseline="0" dirty="0">
                <a:ln>
                  <a:noFill/>
                </a:ln>
                <a:solidFill>
                  <a:srgbClr val="002060"/>
                </a:solidFill>
                <a:effectLst/>
                <a:cs typeface="Poppins" panose="00000500000000000000" pitchFamily="2" charset="0"/>
              </a:rPr>
              <a:t>Série de 6 visuels PNG au format carré (1080 x 1080 px)</a:t>
            </a:r>
          </a:p>
          <a:p>
            <a:pPr marL="342900" marR="0" lvl="0" indent="-34290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fr-FR" sz="2000" b="1" i="0" u="none" strike="noStrike" cap="none" normalizeH="0" baseline="0" dirty="0">
                <a:ln>
                  <a:noFill/>
                </a:ln>
                <a:solidFill>
                  <a:srgbClr val="002060"/>
                </a:solidFill>
                <a:effectLst/>
                <a:cs typeface="Poppins" panose="00000500000000000000" pitchFamily="2" charset="0"/>
              </a:rPr>
              <a:t>Instructions :</a:t>
            </a:r>
            <a:endParaRPr kumimoji="0" lang="fr-FR" altLang="fr-FR" sz="2000" b="0" i="0" u="none" strike="noStrike" cap="none" normalizeH="0" baseline="0" dirty="0">
              <a:ln>
                <a:noFill/>
              </a:ln>
              <a:solidFill>
                <a:srgbClr val="002060"/>
              </a:solidFill>
              <a:effectLst/>
              <a:cs typeface="Poppins" panose="00000500000000000000" pitchFamily="2" charset="0"/>
            </a:endParaRPr>
          </a:p>
          <a:p>
            <a:pPr marL="800100" marR="0" lvl="1" indent="-34290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pPr>
            <a:r>
              <a:rPr kumimoji="0" lang="fr-FR" altLang="fr-FR" sz="2000" i="0" u="none" strike="noStrike" cap="none" normalizeH="0" baseline="0" dirty="0">
                <a:ln>
                  <a:noFill/>
                </a:ln>
                <a:solidFill>
                  <a:srgbClr val="002060"/>
                </a:solidFill>
                <a:effectLst/>
                <a:cs typeface="Poppins" panose="00000500000000000000" pitchFamily="2" charset="0"/>
              </a:rPr>
              <a:t>Noms des fichiers PNG numérotés</a:t>
            </a:r>
            <a:r>
              <a:rPr lang="fr-FR" altLang="fr-FR" sz="2000" dirty="0">
                <a:solidFill>
                  <a:srgbClr val="002060"/>
                </a:solidFill>
                <a:cs typeface="Poppins" panose="00000500000000000000" pitchFamily="2" charset="0"/>
              </a:rPr>
              <a:t> de 1 à 6</a:t>
            </a:r>
            <a:r>
              <a:rPr kumimoji="0" lang="fr-FR" altLang="fr-FR" sz="2000" i="0" u="none" strike="noStrike" cap="none" normalizeH="0" baseline="0" dirty="0">
                <a:ln>
                  <a:noFill/>
                </a:ln>
                <a:solidFill>
                  <a:srgbClr val="002060"/>
                </a:solidFill>
                <a:effectLst/>
                <a:cs typeface="Poppins" panose="00000500000000000000" pitchFamily="2" charset="0"/>
              </a:rPr>
              <a:t> pour éviter une réorganisation par Facebook</a:t>
            </a:r>
          </a:p>
          <a:p>
            <a:pPr marL="800100" marR="0" lvl="1" indent="-34290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pPr>
            <a:r>
              <a:rPr kumimoji="0" lang="fr-FR" altLang="fr-FR" sz="2000" i="0" u="none" strike="noStrike" cap="none" normalizeH="0" baseline="0" dirty="0">
                <a:ln>
                  <a:noFill/>
                </a:ln>
                <a:solidFill>
                  <a:srgbClr val="002060"/>
                </a:solidFill>
                <a:effectLst/>
                <a:cs typeface="Poppins" panose="00000500000000000000" pitchFamily="2" charset="0"/>
              </a:rPr>
              <a:t>Ajouter les visuels un par un dans l’ordre lors de la publication</a:t>
            </a:r>
          </a:p>
          <a:p>
            <a:pPr marL="800100" marR="0" lvl="1" indent="-34290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pPr>
            <a:r>
              <a:rPr kumimoji="0" lang="fr-FR" altLang="fr-FR" sz="2000" i="0" u="none" strike="noStrike" cap="none" normalizeH="0" baseline="0" dirty="0">
                <a:ln>
                  <a:noFill/>
                </a:ln>
                <a:solidFill>
                  <a:srgbClr val="002060"/>
                </a:solidFill>
                <a:effectLst/>
                <a:cs typeface="Poppins" panose="00000500000000000000" pitchFamily="2" charset="0"/>
              </a:rPr>
              <a:t>Utiliser le texte d’accompagnement fourni dans le kit de communication et publier.</a:t>
            </a:r>
          </a:p>
          <a:p>
            <a:pPr marR="0" lvl="1" algn="just" defTabSz="914400" rtl="0" eaLnBrk="0" fontAlgn="base" latinLnBrk="0" hangingPunct="0">
              <a:lnSpc>
                <a:spcPct val="100000"/>
              </a:lnSpc>
              <a:spcBef>
                <a:spcPct val="0"/>
              </a:spcBef>
              <a:spcAft>
                <a:spcPct val="0"/>
              </a:spcAft>
              <a:buClrTx/>
              <a:buSzTx/>
              <a:tabLst/>
            </a:pPr>
            <a:endParaRPr lang="fr-FR" altLang="fr-FR" sz="2000" dirty="0">
              <a:solidFill>
                <a:srgbClr val="002060"/>
              </a:solidFill>
              <a:cs typeface="Poppins" panose="00000500000000000000" pitchFamily="2" charset="0"/>
            </a:endParaRPr>
          </a:p>
          <a:p>
            <a:pPr algn="just" eaLnBrk="0" fontAlgn="base" hangingPunct="0">
              <a:spcBef>
                <a:spcPct val="0"/>
              </a:spcBef>
              <a:spcAft>
                <a:spcPct val="0"/>
              </a:spcAft>
            </a:pPr>
            <a:r>
              <a:rPr lang="fr-FR" altLang="fr-FR" sz="2000" b="1" u="sng" dirty="0">
                <a:solidFill>
                  <a:schemeClr val="accent2"/>
                </a:solidFill>
                <a:cs typeface="Poppins" panose="00000500000000000000" pitchFamily="2" charset="0"/>
              </a:rPr>
              <a:t>3) </a:t>
            </a:r>
            <a:r>
              <a:rPr kumimoji="0" lang="fr-FR" altLang="fr-FR" sz="2000" b="1" i="0" u="sng" strike="noStrike" cap="none" normalizeH="0" baseline="0" dirty="0">
                <a:ln>
                  <a:noFill/>
                </a:ln>
                <a:solidFill>
                  <a:schemeClr val="accent2"/>
                </a:solidFill>
                <a:effectLst/>
                <a:cs typeface="Poppins" panose="00000500000000000000" pitchFamily="2" charset="0"/>
              </a:rPr>
              <a:t>Instagram – Patients et proches</a:t>
            </a:r>
          </a:p>
          <a:p>
            <a:pPr marL="285750" indent="-285750" algn="just" eaLnBrk="0" fontAlgn="base" hangingPunct="0">
              <a:spcBef>
                <a:spcPct val="0"/>
              </a:spcBef>
              <a:spcAft>
                <a:spcPct val="0"/>
              </a:spcAft>
              <a:buFont typeface="Arial" panose="020B0604020202020204" pitchFamily="34" charset="0"/>
              <a:buChar char="•"/>
            </a:pPr>
            <a:r>
              <a:rPr kumimoji="0" lang="fr-FR" altLang="fr-FR" sz="2000" b="1" i="0" u="none" strike="noStrike" cap="none" normalizeH="0" baseline="0" dirty="0">
                <a:ln>
                  <a:noFill/>
                </a:ln>
                <a:solidFill>
                  <a:srgbClr val="002060"/>
                </a:solidFill>
                <a:effectLst/>
                <a:cs typeface="Poppins" panose="00000500000000000000" pitchFamily="2" charset="0"/>
              </a:rPr>
              <a:t>Format : </a:t>
            </a:r>
            <a:r>
              <a:rPr kumimoji="0" lang="fr-FR" altLang="fr-FR" sz="2000" i="0" u="none" strike="noStrike" cap="none" normalizeH="0" baseline="0" dirty="0">
                <a:ln>
                  <a:noFill/>
                </a:ln>
                <a:solidFill>
                  <a:srgbClr val="002060"/>
                </a:solidFill>
                <a:effectLst/>
                <a:cs typeface="Poppins" panose="00000500000000000000" pitchFamily="2" charset="0"/>
              </a:rPr>
              <a:t>Série de 6 visuels PNG au format carré (1080 x 1080 px)</a:t>
            </a:r>
          </a:p>
          <a:p>
            <a:pPr marL="285750" indent="-285750" algn="just" eaLnBrk="0" fontAlgn="base" hangingPunct="0">
              <a:spcBef>
                <a:spcPct val="0"/>
              </a:spcBef>
              <a:spcAft>
                <a:spcPct val="0"/>
              </a:spcAft>
              <a:buFont typeface="Arial" panose="020B0604020202020204" pitchFamily="34" charset="0"/>
              <a:buChar char="•"/>
            </a:pPr>
            <a:r>
              <a:rPr kumimoji="0" lang="fr-FR" altLang="fr-FR" sz="2000" b="1" i="0" u="none" strike="noStrike" cap="none" normalizeH="0" baseline="0" dirty="0">
                <a:ln>
                  <a:noFill/>
                </a:ln>
                <a:solidFill>
                  <a:srgbClr val="002060"/>
                </a:solidFill>
                <a:effectLst/>
                <a:cs typeface="Poppins" panose="00000500000000000000" pitchFamily="2" charset="0"/>
              </a:rPr>
              <a:t>Instructions : </a:t>
            </a:r>
            <a:r>
              <a:rPr kumimoji="0" lang="fr-FR" altLang="fr-FR" sz="2000" i="0" u="none" strike="noStrike" cap="none" normalizeH="0" baseline="0" dirty="0">
                <a:ln>
                  <a:noFill/>
                </a:ln>
                <a:solidFill>
                  <a:srgbClr val="002060"/>
                </a:solidFill>
                <a:effectLst/>
                <a:cs typeface="Poppins" panose="00000500000000000000" pitchFamily="2" charset="0"/>
              </a:rPr>
              <a:t>Ajouter les visuels dans l’ordre de 1 à 6 pour créer un carrousel Instagram</a:t>
            </a:r>
          </a:p>
          <a:p>
            <a:pPr marL="742950" lvl="1" indent="-285750" algn="just" eaLnBrk="0" fontAlgn="base" hangingPunct="0">
              <a:spcBef>
                <a:spcPct val="0"/>
              </a:spcBef>
              <a:spcAft>
                <a:spcPct val="0"/>
              </a:spcAft>
              <a:buFont typeface="Arial" panose="020B0604020202020204" pitchFamily="34" charset="0"/>
              <a:buChar char="•"/>
            </a:pPr>
            <a:r>
              <a:rPr kumimoji="0" lang="fr-FR" altLang="fr-FR" sz="2000" i="0" u="none" strike="noStrike" cap="none" normalizeH="0" baseline="0" dirty="0">
                <a:ln>
                  <a:noFill/>
                </a:ln>
                <a:solidFill>
                  <a:srgbClr val="002060"/>
                </a:solidFill>
                <a:effectLst/>
                <a:cs typeface="Poppins" panose="00000500000000000000" pitchFamily="2" charset="0"/>
              </a:rPr>
              <a:t>Vérifier l’ordre d’affichage des visuels avant publication</a:t>
            </a:r>
          </a:p>
          <a:p>
            <a:pPr marL="742950" lvl="1" indent="-285750" algn="just" eaLnBrk="0" fontAlgn="base" hangingPunct="0">
              <a:spcBef>
                <a:spcPct val="0"/>
              </a:spcBef>
              <a:spcAft>
                <a:spcPct val="0"/>
              </a:spcAft>
              <a:buFont typeface="Arial" panose="020B0604020202020204" pitchFamily="34" charset="0"/>
              <a:buChar char="•"/>
            </a:pPr>
            <a:r>
              <a:rPr kumimoji="0" lang="fr-FR" altLang="fr-FR" sz="2000" i="0" u="none" strike="noStrike" cap="none" normalizeH="0" baseline="0" dirty="0">
                <a:ln>
                  <a:noFill/>
                </a:ln>
                <a:solidFill>
                  <a:srgbClr val="002060"/>
                </a:solidFill>
                <a:effectLst/>
                <a:cs typeface="Poppins" panose="00000500000000000000" pitchFamily="2" charset="0"/>
              </a:rPr>
              <a:t>Utiliser le texte d’accompagnement fourni dans le kit de communication et publier</a:t>
            </a:r>
          </a:p>
          <a:p>
            <a:pPr marL="742950" lvl="1" indent="-285750" algn="just" eaLnBrk="0" fontAlgn="base" hangingPunct="0">
              <a:spcBef>
                <a:spcPct val="0"/>
              </a:spcBef>
              <a:spcAft>
                <a:spcPct val="0"/>
              </a:spcAft>
              <a:buFont typeface="Arial" panose="020B0604020202020204" pitchFamily="34" charset="0"/>
              <a:buChar char="•"/>
            </a:pPr>
            <a:r>
              <a:rPr kumimoji="0" lang="fr-FR" altLang="fr-FR" sz="2000" i="0" u="none" strike="noStrike" cap="none" normalizeH="0" baseline="0" dirty="0">
                <a:ln>
                  <a:noFill/>
                </a:ln>
                <a:solidFill>
                  <a:srgbClr val="002060"/>
                </a:solidFill>
                <a:effectLst/>
                <a:cs typeface="Poppins" panose="00000500000000000000" pitchFamily="2" charset="0"/>
              </a:rPr>
              <a:t>Possibilité de repartager le 1er visuel ou un visuel spécifique en story</a:t>
            </a:r>
          </a:p>
          <a:p>
            <a:pPr marR="0" lvl="1" algn="just" defTabSz="914400" rtl="0" eaLnBrk="0" fontAlgn="base" latinLnBrk="0" hangingPunct="0">
              <a:lnSpc>
                <a:spcPct val="100000"/>
              </a:lnSpc>
              <a:spcBef>
                <a:spcPct val="0"/>
              </a:spcBef>
              <a:spcAft>
                <a:spcPct val="0"/>
              </a:spcAft>
              <a:buClrTx/>
              <a:buSzTx/>
              <a:tabLst/>
            </a:pPr>
            <a:endParaRPr kumimoji="0" lang="fr-FR" altLang="fr-FR" sz="2000" b="0" i="0" u="none" strike="noStrike" cap="none" normalizeH="0" baseline="0" dirty="0">
              <a:ln>
                <a:noFill/>
              </a:ln>
              <a:solidFill>
                <a:srgbClr val="002060"/>
              </a:solidFill>
              <a:effectLst/>
              <a:cs typeface="Poppins" panose="00000500000000000000" pitchFamily="2" charset="0"/>
            </a:endParaRPr>
          </a:p>
          <a:p>
            <a:pPr marR="0" lvl="1" algn="just" defTabSz="914400" rtl="0" eaLnBrk="0" fontAlgn="base" latinLnBrk="0" hangingPunct="0">
              <a:lnSpc>
                <a:spcPct val="100000"/>
              </a:lnSpc>
              <a:spcBef>
                <a:spcPct val="0"/>
              </a:spcBef>
              <a:spcAft>
                <a:spcPct val="0"/>
              </a:spcAft>
              <a:buClrTx/>
              <a:buSzTx/>
              <a:tabLst/>
            </a:pPr>
            <a:endParaRPr kumimoji="0" lang="fr-FR" altLang="fr-FR" sz="2000" b="0" i="0" u="none" strike="noStrike" cap="none" normalizeH="0" baseline="0" dirty="0">
              <a:ln>
                <a:noFill/>
              </a:ln>
              <a:solidFill>
                <a:srgbClr val="002060"/>
              </a:solidFill>
              <a:effectLst/>
              <a:cs typeface="Poppins" panose="00000500000000000000" pitchFamily="2" charset="0"/>
            </a:endParaRPr>
          </a:p>
        </p:txBody>
      </p:sp>
      <p:sp>
        <p:nvSpPr>
          <p:cNvPr id="4" name="Rectangle : coins arrondis 3">
            <a:extLst>
              <a:ext uri="{FF2B5EF4-FFF2-40B4-BE49-F238E27FC236}">
                <a16:creationId xmlns:a16="http://schemas.microsoft.com/office/drawing/2014/main" id="{D337F092-0A76-381B-F202-98DBF51510FE}"/>
              </a:ext>
            </a:extLst>
          </p:cNvPr>
          <p:cNvSpPr/>
          <p:nvPr/>
        </p:nvSpPr>
        <p:spPr>
          <a:xfrm rot="5400000">
            <a:off x="12402348" y="1312092"/>
            <a:ext cx="4803716" cy="7662815"/>
          </a:xfrm>
          <a:prstGeom prst="roundRect">
            <a:avLst>
              <a:gd name="adj" fmla="val 50000"/>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id="{7CC6D11B-2165-535E-0E09-FFFDFB48E7EC}"/>
              </a:ext>
            </a:extLst>
          </p:cNvPr>
          <p:cNvSpPr txBox="1"/>
          <p:nvPr/>
        </p:nvSpPr>
        <p:spPr>
          <a:xfrm>
            <a:off x="11756206" y="3450728"/>
            <a:ext cx="6096000" cy="3385542"/>
          </a:xfrm>
          <a:prstGeom prst="rect">
            <a:avLst/>
          </a:prstGeom>
          <a:noFill/>
        </p:spPr>
        <p:txBody>
          <a:bodyPr wrap="square">
            <a:spAutoFit/>
          </a:bodyPr>
          <a:lstStyle/>
          <a:p>
            <a:pPr algn="ctr" eaLnBrk="0" fontAlgn="base" hangingPunct="0">
              <a:spcBef>
                <a:spcPct val="0"/>
              </a:spcBef>
              <a:spcAft>
                <a:spcPct val="0"/>
              </a:spcAft>
            </a:pPr>
            <a:r>
              <a:rPr lang="fr-FR" sz="4000" dirty="0"/>
              <a:t>🗂️</a:t>
            </a:r>
          </a:p>
          <a:p>
            <a:pPr algn="ctr" eaLnBrk="0" fontAlgn="base" hangingPunct="0">
              <a:spcBef>
                <a:spcPct val="0"/>
              </a:spcBef>
              <a:spcAft>
                <a:spcPct val="0"/>
              </a:spcAft>
            </a:pPr>
            <a:r>
              <a:rPr kumimoji="0" lang="fr-FR" altLang="fr-FR" sz="2400" b="1" i="0" u="none" strike="noStrike" cap="none" normalizeH="0" baseline="0" dirty="0">
                <a:ln>
                  <a:noFill/>
                </a:ln>
                <a:solidFill>
                  <a:srgbClr val="002060"/>
                </a:solidFill>
                <a:effectLst/>
                <a:cs typeface="Poppins"/>
              </a:rPr>
              <a:t>Les visuels correspondants se trouvent dans le dossier téléchargé.</a:t>
            </a:r>
          </a:p>
          <a:p>
            <a:pPr algn="ctr" eaLnBrk="0" fontAlgn="base" hangingPunct="0">
              <a:spcBef>
                <a:spcPct val="0"/>
              </a:spcBef>
              <a:spcAft>
                <a:spcPct val="0"/>
              </a:spcAft>
            </a:pPr>
            <a:r>
              <a:rPr kumimoji="0" lang="fr-FR" altLang="fr-FR" sz="2400" b="1" i="0" u="none" strike="noStrike" cap="none" normalizeH="0" baseline="0" dirty="0">
                <a:ln>
                  <a:noFill/>
                </a:ln>
                <a:solidFill>
                  <a:srgbClr val="002060"/>
                </a:solidFill>
                <a:effectLst/>
                <a:cs typeface="Poppins"/>
              </a:rPr>
              <a:t>Utilisez les textes d’accompagnement fournis dans le kit pour chaque réseau social.</a:t>
            </a:r>
            <a:endParaRPr lang="fr-FR" altLang="fr-FR" sz="2400" dirty="0">
              <a:solidFill>
                <a:srgbClr val="002060"/>
              </a:solidFill>
              <a:cs typeface="Poppins" panose="000005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b="0" i="0" u="none" strike="noStrike" cap="none" normalizeH="0" baseline="0" dirty="0">
              <a:ln>
                <a:noFill/>
              </a:ln>
              <a:solidFill>
                <a:srgbClr val="002060"/>
              </a:solidFill>
              <a:effectLst/>
              <a:cs typeface="Poppins" panose="00000500000000000000" pitchFamily="2"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1" u="none" strike="noStrike" cap="none" normalizeH="0" baseline="0" dirty="0">
                <a:ln>
                  <a:noFill/>
                </a:ln>
                <a:solidFill>
                  <a:srgbClr val="002060"/>
                </a:solidFill>
                <a:effectLst/>
                <a:cs typeface="Poppins" panose="00000500000000000000" pitchFamily="2" charset="0"/>
              </a:rPr>
              <a:t>Votre relais est essentiel pour assurer une diffusion large et efficace.</a:t>
            </a:r>
          </a:p>
          <a:p>
            <a:pPr marL="0" marR="0" lvl="0" indent="0" algn="ctr" defTabSz="914400" rtl="0" eaLnBrk="0" fontAlgn="base" latinLnBrk="0" hangingPunct="0">
              <a:lnSpc>
                <a:spcPct val="100000"/>
              </a:lnSpc>
              <a:spcBef>
                <a:spcPct val="0"/>
              </a:spcBef>
              <a:spcAft>
                <a:spcPct val="0"/>
              </a:spcAft>
              <a:buClrTx/>
              <a:buSzTx/>
              <a:buFontTx/>
              <a:buNone/>
              <a:tabLst/>
            </a:pPr>
            <a:r>
              <a:rPr lang="fr-FR" altLang="fr-FR" sz="2000" i="1" dirty="0">
                <a:solidFill>
                  <a:srgbClr val="002060"/>
                </a:solidFill>
                <a:cs typeface="Poppins" panose="00000500000000000000" pitchFamily="2" charset="0"/>
              </a:rPr>
              <a:t>Nous vous remercions d’avance pour votre mobilisation !</a:t>
            </a:r>
            <a:endParaRPr kumimoji="0" lang="fr-FR" altLang="fr-FR" sz="2000" b="0" i="1" u="none" strike="noStrike" cap="none" normalizeH="0" baseline="0" dirty="0">
              <a:ln>
                <a:noFill/>
              </a:ln>
              <a:solidFill>
                <a:srgbClr val="002060"/>
              </a:solidFill>
              <a:effectLst/>
              <a:cs typeface="Poppins" panose="00000500000000000000" pitchFamily="2" charset="0"/>
            </a:endParaRPr>
          </a:p>
        </p:txBody>
      </p:sp>
      <p:sp>
        <p:nvSpPr>
          <p:cNvPr id="5" name="TextBox 16">
            <a:extLst>
              <a:ext uri="{FF2B5EF4-FFF2-40B4-BE49-F238E27FC236}">
                <a16:creationId xmlns:a16="http://schemas.microsoft.com/office/drawing/2014/main" id="{F60D6F21-64BC-770F-8A2F-31CA91A1ACD7}"/>
              </a:ext>
            </a:extLst>
          </p:cNvPr>
          <p:cNvSpPr txBox="1"/>
          <p:nvPr/>
        </p:nvSpPr>
        <p:spPr>
          <a:xfrm>
            <a:off x="9551672" y="138738"/>
            <a:ext cx="8417608" cy="375487"/>
          </a:xfrm>
          <a:prstGeom prst="rect">
            <a:avLst/>
          </a:prstGeom>
        </p:spPr>
        <p:txBody>
          <a:bodyPr lIns="0" tIns="0" rIns="0" bIns="0" rtlCol="0" anchor="t">
            <a:spAutoFit/>
          </a:bodyPr>
          <a:lstStyle/>
          <a:p>
            <a:pPr algn="r">
              <a:lnSpc>
                <a:spcPts val="3219"/>
              </a:lnSpc>
            </a:pPr>
            <a:r>
              <a:rPr lang="en-US" sz="2000" dirty="0">
                <a:solidFill>
                  <a:srgbClr val="FFFFFF"/>
                </a:solidFill>
                <a:ea typeface="Poppins"/>
                <a:cs typeface="Poppins"/>
                <a:sym typeface="Poppins"/>
              </a:rPr>
              <a:t>KIT COMMUNICATION - Syndrome main-pied &amp; cancer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0F37C2-61DB-E959-48F4-989AD2120541}"/>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0AF05D6B-F397-952C-A2A7-3796C6818598}"/>
              </a:ext>
            </a:extLst>
          </p:cNvPr>
          <p:cNvSpPr txBox="1"/>
          <p:nvPr/>
        </p:nvSpPr>
        <p:spPr>
          <a:xfrm>
            <a:off x="704349" y="1880531"/>
            <a:ext cx="9430251" cy="541110"/>
          </a:xfrm>
          <a:prstGeom prst="rect">
            <a:avLst/>
          </a:prstGeom>
        </p:spPr>
        <p:txBody>
          <a:bodyPr lIns="0" tIns="0" rIns="0" bIns="0" rtlCol="0" anchor="t">
            <a:spAutoFit/>
          </a:bodyPr>
          <a:lstStyle/>
          <a:p>
            <a:pPr algn="l">
              <a:lnSpc>
                <a:spcPts val="4479"/>
              </a:lnSpc>
            </a:pPr>
            <a:r>
              <a:rPr lang="en-US" sz="3199" b="1" spc="-79" dirty="0">
                <a:solidFill>
                  <a:srgbClr val="259CD3"/>
                </a:solidFill>
                <a:ea typeface="Poppins Medium"/>
                <a:cs typeface="Poppins Medium"/>
                <a:sym typeface="Poppins Medium"/>
              </a:rPr>
              <a:t>Contact </a:t>
            </a:r>
            <a:r>
              <a:rPr lang="en-US" sz="3199" b="1" spc="-79" dirty="0" err="1">
                <a:solidFill>
                  <a:srgbClr val="259CD3"/>
                </a:solidFill>
                <a:ea typeface="Poppins Medium"/>
                <a:cs typeface="Poppins Medium"/>
                <a:sym typeface="Poppins Medium"/>
              </a:rPr>
              <a:t>en</a:t>
            </a:r>
            <a:r>
              <a:rPr lang="en-US" sz="3199" b="1" spc="-79" dirty="0">
                <a:solidFill>
                  <a:srgbClr val="259CD3"/>
                </a:solidFill>
                <a:ea typeface="Poppins Medium"/>
                <a:cs typeface="Poppins Medium"/>
                <a:sym typeface="Poppins Medium"/>
              </a:rPr>
              <a:t> </a:t>
            </a:r>
            <a:r>
              <a:rPr lang="en-US" sz="3199" b="1" spc="-79" dirty="0" err="1">
                <a:solidFill>
                  <a:srgbClr val="259CD3"/>
                </a:solidFill>
                <a:ea typeface="Poppins Medium"/>
                <a:cs typeface="Poppins Medium"/>
                <a:sym typeface="Poppins Medium"/>
              </a:rPr>
              <a:t>cas</a:t>
            </a:r>
            <a:r>
              <a:rPr lang="en-US" sz="3199" b="1" spc="-79" dirty="0">
                <a:solidFill>
                  <a:srgbClr val="259CD3"/>
                </a:solidFill>
                <a:ea typeface="Poppins Medium"/>
                <a:cs typeface="Poppins Medium"/>
                <a:sym typeface="Poppins Medium"/>
              </a:rPr>
              <a:t> de </a:t>
            </a:r>
            <a:r>
              <a:rPr lang="en-US" sz="3199" b="1" spc="-79" dirty="0" err="1">
                <a:solidFill>
                  <a:srgbClr val="259CD3"/>
                </a:solidFill>
                <a:ea typeface="Poppins Medium"/>
                <a:cs typeface="Poppins Medium"/>
                <a:sym typeface="Poppins Medium"/>
              </a:rPr>
              <a:t>besoin</a:t>
            </a:r>
            <a:endParaRPr lang="en-US" sz="3199" b="1" spc="-79" dirty="0">
              <a:solidFill>
                <a:srgbClr val="259CD3"/>
              </a:solidFill>
              <a:ea typeface="Poppins Medium"/>
              <a:cs typeface="Poppins Medium"/>
              <a:sym typeface="Poppins Medium"/>
            </a:endParaRPr>
          </a:p>
        </p:txBody>
      </p:sp>
      <p:sp>
        <p:nvSpPr>
          <p:cNvPr id="11" name="TextBox 11">
            <a:extLst>
              <a:ext uri="{FF2B5EF4-FFF2-40B4-BE49-F238E27FC236}">
                <a16:creationId xmlns:a16="http://schemas.microsoft.com/office/drawing/2014/main" id="{37BEB19F-0E8B-2940-8A5D-66573671328E}"/>
              </a:ext>
            </a:extLst>
          </p:cNvPr>
          <p:cNvSpPr txBox="1"/>
          <p:nvPr/>
        </p:nvSpPr>
        <p:spPr>
          <a:xfrm>
            <a:off x="17286608" y="9220200"/>
            <a:ext cx="97783" cy="252698"/>
          </a:xfrm>
          <a:prstGeom prst="rect">
            <a:avLst/>
          </a:prstGeom>
        </p:spPr>
        <p:txBody>
          <a:bodyPr wrap="none" lIns="0" tIns="0" rIns="0" bIns="0" rtlCol="0" anchor="t">
            <a:spAutoFit/>
          </a:bodyPr>
          <a:lstStyle/>
          <a:p>
            <a:pPr algn="ctr">
              <a:lnSpc>
                <a:spcPts val="2099"/>
              </a:lnSpc>
              <a:spcBef>
                <a:spcPct val="0"/>
              </a:spcBef>
            </a:pPr>
            <a:r>
              <a:rPr lang="en-US" sz="1499" dirty="0">
                <a:solidFill>
                  <a:srgbClr val="E10079"/>
                </a:solidFill>
                <a:ea typeface="Poppins"/>
                <a:cs typeface="Poppins"/>
                <a:sym typeface="Poppins"/>
              </a:rPr>
              <a:t>9</a:t>
            </a:r>
          </a:p>
        </p:txBody>
      </p:sp>
      <p:sp>
        <p:nvSpPr>
          <p:cNvPr id="12" name="TextBox 12">
            <a:extLst>
              <a:ext uri="{FF2B5EF4-FFF2-40B4-BE49-F238E27FC236}">
                <a16:creationId xmlns:a16="http://schemas.microsoft.com/office/drawing/2014/main" id="{ACAFB132-DE51-FEFD-9689-C5789F00B421}"/>
              </a:ext>
            </a:extLst>
          </p:cNvPr>
          <p:cNvSpPr txBox="1"/>
          <p:nvPr/>
        </p:nvSpPr>
        <p:spPr>
          <a:xfrm>
            <a:off x="9551672" y="138738"/>
            <a:ext cx="8417608" cy="398781"/>
          </a:xfrm>
          <a:prstGeom prst="rect">
            <a:avLst/>
          </a:prstGeom>
        </p:spPr>
        <p:txBody>
          <a:bodyPr lIns="0" tIns="0" rIns="0" bIns="0" rtlCol="0" anchor="t">
            <a:spAutoFit/>
          </a:bodyPr>
          <a:lstStyle/>
          <a:p>
            <a:pPr algn="r">
              <a:lnSpc>
                <a:spcPts val="3219"/>
              </a:lnSpc>
            </a:pPr>
            <a:r>
              <a:rPr lang="en-US" sz="2299">
                <a:solidFill>
                  <a:srgbClr val="FFFFFF"/>
                </a:solidFill>
                <a:ea typeface="Poppins"/>
                <a:cs typeface="Poppins"/>
                <a:sym typeface="Poppins"/>
              </a:rPr>
              <a:t>KIT COMMUNICATION - Syndrome main-pied &amp; cancer</a:t>
            </a:r>
          </a:p>
        </p:txBody>
      </p:sp>
      <p:grpSp>
        <p:nvGrpSpPr>
          <p:cNvPr id="13" name="Group 6">
            <a:extLst>
              <a:ext uri="{FF2B5EF4-FFF2-40B4-BE49-F238E27FC236}">
                <a16:creationId xmlns:a16="http://schemas.microsoft.com/office/drawing/2014/main" id="{135938C5-05FD-A345-C226-3DDAF9A32A88}"/>
              </a:ext>
            </a:extLst>
          </p:cNvPr>
          <p:cNvGrpSpPr/>
          <p:nvPr/>
        </p:nvGrpSpPr>
        <p:grpSpPr>
          <a:xfrm>
            <a:off x="-1" y="0"/>
            <a:ext cx="18288001" cy="687516"/>
            <a:chOff x="0" y="0"/>
            <a:chExt cx="5388944" cy="238895"/>
          </a:xfrm>
        </p:grpSpPr>
        <p:sp>
          <p:nvSpPr>
            <p:cNvPr id="14" name="Freeform 7">
              <a:extLst>
                <a:ext uri="{FF2B5EF4-FFF2-40B4-BE49-F238E27FC236}">
                  <a16:creationId xmlns:a16="http://schemas.microsoft.com/office/drawing/2014/main" id="{EEA956A3-6F50-CA27-DF0B-F3772389FF17}"/>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p>
          </p:txBody>
        </p:sp>
        <p:sp>
          <p:nvSpPr>
            <p:cNvPr id="15" name="TextBox 8">
              <a:extLst>
                <a:ext uri="{FF2B5EF4-FFF2-40B4-BE49-F238E27FC236}">
                  <a16:creationId xmlns:a16="http://schemas.microsoft.com/office/drawing/2014/main" id="{339C2884-8304-25FB-F516-01E7904BA2AA}"/>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16" name="AutoShape 9">
            <a:extLst>
              <a:ext uri="{FF2B5EF4-FFF2-40B4-BE49-F238E27FC236}">
                <a16:creationId xmlns:a16="http://schemas.microsoft.com/office/drawing/2014/main" id="{1DBD75C7-69F9-C9E2-80A9-FE161A2C4A37}"/>
              </a:ext>
            </a:extLst>
          </p:cNvPr>
          <p:cNvSpPr/>
          <p:nvPr/>
        </p:nvSpPr>
        <p:spPr>
          <a:xfrm>
            <a:off x="0" y="2171700"/>
            <a:ext cx="533400" cy="0"/>
          </a:xfrm>
          <a:prstGeom prst="line">
            <a:avLst/>
          </a:prstGeom>
          <a:ln w="28575" cap="flat">
            <a:solidFill>
              <a:srgbClr val="259CD3"/>
            </a:solidFill>
            <a:prstDash val="solid"/>
            <a:headEnd type="none" w="sm" len="sm"/>
            <a:tailEnd type="oval" w="lg" len="lg"/>
          </a:ln>
        </p:spPr>
        <p:txBody>
          <a:bodyPr/>
          <a:lstStyle/>
          <a:p>
            <a:endParaRPr lang="fr-FR"/>
          </a:p>
        </p:txBody>
      </p:sp>
      <p:sp>
        <p:nvSpPr>
          <p:cNvPr id="3" name="ZoneTexte 2">
            <a:extLst>
              <a:ext uri="{FF2B5EF4-FFF2-40B4-BE49-F238E27FC236}">
                <a16:creationId xmlns:a16="http://schemas.microsoft.com/office/drawing/2014/main" id="{2380BEC8-E0C5-836C-8C74-133E3FE24870}"/>
              </a:ext>
            </a:extLst>
          </p:cNvPr>
          <p:cNvSpPr txBox="1"/>
          <p:nvPr/>
        </p:nvSpPr>
        <p:spPr>
          <a:xfrm>
            <a:off x="914400" y="3005662"/>
            <a:ext cx="16497300" cy="3539430"/>
          </a:xfrm>
          <a:prstGeom prst="rect">
            <a:avLst/>
          </a:prstGeom>
          <a:noFill/>
        </p:spPr>
        <p:txBody>
          <a:bodyPr wrap="square">
            <a:spAutoFit/>
          </a:bodyPr>
          <a:lstStyle/>
          <a:p>
            <a:pPr>
              <a:buNone/>
            </a:pPr>
            <a:r>
              <a:rPr lang="fr-FR" sz="2800" dirty="0">
                <a:solidFill>
                  <a:srgbClr val="002060"/>
                </a:solidFill>
                <a:cs typeface="Poppins" panose="00000500000000000000" pitchFamily="2" charset="0"/>
              </a:rPr>
              <a:t>Pour toute question ou demande d’information complémentaire sur cette campagne, vous pouvez contacter :</a:t>
            </a:r>
          </a:p>
          <a:p>
            <a:pPr>
              <a:buNone/>
            </a:pPr>
            <a:endParaRPr lang="fr-FR" sz="2800" dirty="0">
              <a:solidFill>
                <a:srgbClr val="002060"/>
              </a:solidFill>
              <a:cs typeface="Poppins" panose="00000500000000000000" pitchFamily="2" charset="0"/>
            </a:endParaRPr>
          </a:p>
          <a:p>
            <a:pPr algn="ctr">
              <a:buNone/>
            </a:pPr>
            <a:r>
              <a:rPr lang="fr-FR" sz="2800" b="1" dirty="0">
                <a:solidFill>
                  <a:srgbClr val="002060"/>
                </a:solidFill>
                <a:cs typeface="Poppins" panose="00000500000000000000" pitchFamily="2" charset="0"/>
              </a:rPr>
              <a:t>Anna-Louise Angosto, Chargée de communication DSRC OncoPaca-Corse</a:t>
            </a:r>
            <a:br>
              <a:rPr lang="fr-FR" sz="2800" dirty="0">
                <a:solidFill>
                  <a:srgbClr val="002060"/>
                </a:solidFill>
                <a:cs typeface="Poppins" panose="00000500000000000000" pitchFamily="2" charset="0"/>
              </a:rPr>
            </a:br>
            <a:r>
              <a:rPr lang="fr-FR" sz="2800" dirty="0">
                <a:solidFill>
                  <a:srgbClr val="002060"/>
                </a:solidFill>
                <a:cs typeface="Poppins" panose="00000500000000000000" pitchFamily="2" charset="0"/>
              </a:rPr>
              <a:t>📞 06 07 36 96 83  </a:t>
            </a:r>
          </a:p>
          <a:p>
            <a:pPr algn="ctr">
              <a:buNone/>
            </a:pPr>
            <a:r>
              <a:rPr lang="fr-FR" sz="2800" dirty="0">
                <a:solidFill>
                  <a:srgbClr val="002060"/>
                </a:solidFill>
                <a:cs typeface="Poppins" panose="00000500000000000000" pitchFamily="2" charset="0"/>
              </a:rPr>
              <a:t>📩 </a:t>
            </a:r>
            <a:r>
              <a:rPr lang="fr-FR" sz="2800" dirty="0">
                <a:solidFill>
                  <a:srgbClr val="002060"/>
                </a:solidFill>
                <a:cs typeface="Poppins" panose="00000500000000000000" pitchFamily="2" charset="0"/>
                <a:hlinkClick r:id="rId2">
                  <a:extLst>
                    <a:ext uri="{A12FA001-AC4F-418D-AE19-62706E023703}">
                      <ahyp:hlinkClr xmlns:ahyp="http://schemas.microsoft.com/office/drawing/2018/hyperlinkcolor" val="tx"/>
                    </a:ext>
                  </a:extLst>
                </a:hlinkClick>
              </a:rPr>
              <a:t>annalouise.angosto@oncopacacorse.org</a:t>
            </a:r>
            <a:r>
              <a:rPr lang="fr-FR" sz="2800" dirty="0">
                <a:solidFill>
                  <a:srgbClr val="002060"/>
                </a:solidFill>
                <a:cs typeface="Poppins" panose="00000500000000000000" pitchFamily="2" charset="0"/>
              </a:rPr>
              <a:t> </a:t>
            </a:r>
          </a:p>
          <a:p>
            <a:pPr>
              <a:buNone/>
            </a:pPr>
            <a:endParaRPr lang="fr-FR" sz="2800" dirty="0">
              <a:solidFill>
                <a:srgbClr val="002060"/>
              </a:solidFill>
              <a:cs typeface="Poppins" panose="00000500000000000000" pitchFamily="2" charset="0"/>
            </a:endParaRPr>
          </a:p>
          <a:p>
            <a:pPr>
              <a:buNone/>
            </a:pPr>
            <a:r>
              <a:rPr lang="fr-FR" sz="2800" dirty="0">
                <a:solidFill>
                  <a:srgbClr val="002060"/>
                </a:solidFill>
                <a:cs typeface="Poppins" panose="00000500000000000000" pitchFamily="2" charset="0"/>
              </a:rPr>
              <a:t>N’hésitez pas à nous solliciter pour toute précision ou pour faciliter la diffusion des supports auprès de vos réseaux.</a:t>
            </a:r>
          </a:p>
        </p:txBody>
      </p:sp>
      <p:sp>
        <p:nvSpPr>
          <p:cNvPr id="4" name="TextBox 16">
            <a:extLst>
              <a:ext uri="{FF2B5EF4-FFF2-40B4-BE49-F238E27FC236}">
                <a16:creationId xmlns:a16="http://schemas.microsoft.com/office/drawing/2014/main" id="{FEB8AD8F-3A92-A820-3301-7A8ABC51E50B}"/>
              </a:ext>
            </a:extLst>
          </p:cNvPr>
          <p:cNvSpPr txBox="1"/>
          <p:nvPr/>
        </p:nvSpPr>
        <p:spPr>
          <a:xfrm>
            <a:off x="9551672" y="138738"/>
            <a:ext cx="8417608" cy="375487"/>
          </a:xfrm>
          <a:prstGeom prst="rect">
            <a:avLst/>
          </a:prstGeom>
        </p:spPr>
        <p:txBody>
          <a:bodyPr lIns="0" tIns="0" rIns="0" bIns="0" rtlCol="0" anchor="t">
            <a:spAutoFit/>
          </a:bodyPr>
          <a:lstStyle/>
          <a:p>
            <a:pPr algn="r">
              <a:lnSpc>
                <a:spcPts val="3219"/>
              </a:lnSpc>
            </a:pPr>
            <a:r>
              <a:rPr lang="en-US" sz="2000" dirty="0">
                <a:solidFill>
                  <a:srgbClr val="FFFFFF"/>
                </a:solidFill>
                <a:ea typeface="Poppins"/>
                <a:cs typeface="Poppins"/>
                <a:sym typeface="Poppins"/>
              </a:rPr>
              <a:t>KIT COMMUNICATION - Syndrome main-pied &amp; cancer</a:t>
            </a:r>
          </a:p>
        </p:txBody>
      </p:sp>
    </p:spTree>
    <p:extLst>
      <p:ext uri="{BB962C8B-B14F-4D97-AF65-F5344CB8AC3E}">
        <p14:creationId xmlns:p14="http://schemas.microsoft.com/office/powerpoint/2010/main" val="21472469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B70B24EBBE3C40A78061871B47D17D" ma:contentTypeVersion="19" ma:contentTypeDescription="Crée un document." ma:contentTypeScope="" ma:versionID="d69e0bf528de5696310736dba51b9778">
  <xsd:schema xmlns:xsd="http://www.w3.org/2001/XMLSchema" xmlns:xs="http://www.w3.org/2001/XMLSchema" xmlns:p="http://schemas.microsoft.com/office/2006/metadata/properties" xmlns:ns2="a3f12766-66e9-4411-8436-cf6825088576" xmlns:ns3="57964834-0f6e-43cb-bac0-eca5c0385c38" targetNamespace="http://schemas.microsoft.com/office/2006/metadata/properties" ma:root="true" ma:fieldsID="894f914dfa13809653d5192076e240be" ns2:_="" ns3:_="">
    <xsd:import namespace="a3f12766-66e9-4411-8436-cf6825088576"/>
    <xsd:import namespace="57964834-0f6e-43cb-bac0-eca5c0385c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avisnv"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f12766-66e9-4411-8436-cf68250885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avisnv" ma:index="20" nillable="true" ma:displayName="avis nv" ma:default="0" ma:format="Dropdown" ma:internalName="avisnv">
      <xsd:simpleType>
        <xsd:restriction base="dms:Text">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Balises d’images" ma:readOnly="false" ma:fieldId="{5cf76f15-5ced-4ddc-b409-7134ff3c332f}" ma:taxonomyMulti="true" ma:sspId="4d496a21-418e-4f99-a078-fba642b95cc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7964834-0f6e-43cb-bac0-eca5c0385c38"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24" nillable="true" ma:displayName="Taxonomy Catch All Column" ma:hidden="true" ma:list="{0a8e29ff-f259-47c3-bb8c-6d49f5b4ef46}" ma:internalName="TaxCatchAll" ma:showField="CatchAllData" ma:web="57964834-0f6e-43cb-bac0-eca5c0385c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visnv xmlns="a3f12766-66e9-4411-8436-cf6825088576">0</avisnv>
    <lcf76f155ced4ddcb4097134ff3c332f xmlns="a3f12766-66e9-4411-8436-cf6825088576">
      <Terms xmlns="http://schemas.microsoft.com/office/infopath/2007/PartnerControls"/>
    </lcf76f155ced4ddcb4097134ff3c332f>
    <TaxCatchAll xmlns="57964834-0f6e-43cb-bac0-eca5c0385c3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257C175-077C-4D18-AC85-AF6B2E2C86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3f12766-66e9-4411-8436-cf6825088576"/>
    <ds:schemaRef ds:uri="57964834-0f6e-43cb-bac0-eca5c0385c3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5A864B-FF31-4A72-ABD2-C25425D30F1F}">
  <ds:schemaRefs>
    <ds:schemaRef ds:uri="http://schemas.openxmlformats.org/package/2006/metadata/core-properties"/>
    <ds:schemaRef ds:uri="http://purl.org/dc/terms/"/>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http://purl.org/dc/elements/1.1/"/>
    <ds:schemaRef ds:uri="http://purl.org/dc/dcmitype/"/>
    <ds:schemaRef ds:uri="57964834-0f6e-43cb-bac0-eca5c0385c38"/>
    <ds:schemaRef ds:uri="a3f12766-66e9-4411-8436-cf6825088576"/>
  </ds:schemaRefs>
</ds:datastoreItem>
</file>

<file path=customXml/itemProps3.xml><?xml version="1.0" encoding="utf-8"?>
<ds:datastoreItem xmlns:ds="http://schemas.openxmlformats.org/officeDocument/2006/customXml" ds:itemID="{75E2A56A-5161-4790-A5A0-CE94E008DFC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1841</TotalTime>
  <Words>2235</Words>
  <Application>Microsoft Office PowerPoint</Application>
  <PresentationFormat>Personnalisé</PresentationFormat>
  <Paragraphs>170</Paragraphs>
  <Slides>9</Slides>
  <Notes>1</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9</vt:i4>
      </vt:variant>
    </vt:vector>
  </HeadingPairs>
  <TitlesOfParts>
    <vt:vector size="21" baseType="lpstr">
      <vt:lpstr>Calibri</vt:lpstr>
      <vt:lpstr>Poppins Bold</vt:lpstr>
      <vt:lpstr>Poppins Medium</vt:lpstr>
      <vt:lpstr>Courier New</vt:lpstr>
      <vt:lpstr>Aptos</vt:lpstr>
      <vt:lpstr>Poppins Semi-Bold Italics</vt:lpstr>
      <vt:lpstr>-apple-system</vt:lpstr>
      <vt:lpstr>Poppins Semi-Bold</vt:lpstr>
      <vt:lpstr>Arial</vt:lpstr>
      <vt:lpstr>Wingdings</vt:lpstr>
      <vt:lpstr>Poppins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KIT COMMUNICATION</dc:title>
  <cp:lastModifiedBy>Anna-Louise Angosto</cp:lastModifiedBy>
  <cp:revision>34</cp:revision>
  <dcterms:created xsi:type="dcterms:W3CDTF">2006-08-16T00:00:00Z</dcterms:created>
  <dcterms:modified xsi:type="dcterms:W3CDTF">2025-04-23T15:12:43Z</dcterms:modified>
  <dc:identifier>DAGg2btl5Fg</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0x01010090B70B24EBBE3C40A78061871B47D17D</vt:lpwstr>
  </property>
  <property fmtid="{D5CDD505-2E9C-101B-9397-08002B2CF9AE}" pid="3" name="MediaServiceImageTags">
    <vt:lpwstr/>
  </property>
</Properties>
</file>