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648" r:id="rId4"/>
  </p:sldMasterIdLst>
  <p:notesMasterIdLst>
    <p:notesMasterId r:id="rId12"/>
  </p:notesMasterIdLst>
  <p:handoutMasterIdLst>
    <p:handoutMasterId r:id="rId13"/>
  </p:handoutMasterIdLst>
  <p:sldIdLst>
    <p:sldId id="2071590462" r:id="rId5"/>
    <p:sldId id="2071590463" r:id="rId6"/>
    <p:sldId id="2071590464" r:id="rId7"/>
    <p:sldId id="2071590465" r:id="rId8"/>
    <p:sldId id="2071590466" r:id="rId9"/>
    <p:sldId id="2071590467" r:id="rId10"/>
    <p:sldId id="2071590461" r:id="rId11"/>
  </p:sldIdLst>
  <p:sldSz cx="12192000" cy="6858000"/>
  <p:notesSz cx="6805613" cy="9939338"/>
  <p:custDataLst>
    <p:tags r:id="rId14"/>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3584218-0E39-49BF-8054-1CAC9E6CFB49}">
          <p14:sldIdLst>
            <p14:sldId id="2071590462"/>
            <p14:sldId id="2071590463"/>
            <p14:sldId id="2071590464"/>
            <p14:sldId id="2071590465"/>
            <p14:sldId id="2071590466"/>
            <p14:sldId id="2071590467"/>
            <p14:sldId id="2071590461"/>
          </p14:sldIdLst>
        </p14:section>
        <p14:section name="Section sans titre" id="{E629E4A2-4DCF-414B-B852-EC1ED0326BA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527" userDrawn="1">
          <p15:clr>
            <a:srgbClr val="A4A3A4"/>
          </p15:clr>
        </p15:guide>
        <p15:guide id="4" orient="horz" pos="3974" userDrawn="1">
          <p15:clr>
            <a:srgbClr val="A4A3A4"/>
          </p15:clr>
        </p15:guide>
        <p15:guide id="5" pos="7469" userDrawn="1">
          <p15:clr>
            <a:srgbClr val="A4A3A4"/>
          </p15:clr>
        </p15:guide>
        <p15:guide id="6" pos="332" userDrawn="1">
          <p15:clr>
            <a:srgbClr val="A4A3A4"/>
          </p15:clr>
        </p15:guide>
        <p15:guide id="7" pos="3780" userDrawn="1">
          <p15:clr>
            <a:srgbClr val="A4A3A4"/>
          </p15:clr>
        </p15:guide>
        <p15:guide id="8" orient="horz" pos="2153">
          <p15:clr>
            <a:srgbClr val="A4A3A4"/>
          </p15:clr>
        </p15:guide>
        <p15:guide id="9" orient="horz" pos="724">
          <p15:clr>
            <a:srgbClr val="A4A3A4"/>
          </p15:clr>
        </p15:guide>
        <p15:guide id="10" orient="horz" pos="4191">
          <p15:clr>
            <a:srgbClr val="A4A3A4"/>
          </p15:clr>
        </p15:guide>
        <p15:guide id="11" pos="4141">
          <p15:clr>
            <a:srgbClr val="A4A3A4"/>
          </p15:clr>
        </p15:guide>
        <p15:guide id="12" pos="7602">
          <p15:clr>
            <a:srgbClr val="A4A3A4"/>
          </p15:clr>
        </p15:guide>
        <p15:guide id="13" pos="2426">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eu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eur" initials="A" lastIdx="4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EE1100"/>
    <a:srgbClr val="FF675C"/>
    <a:srgbClr val="EC8325"/>
    <a:srgbClr val="BA660C"/>
    <a:srgbClr val="760F12"/>
    <a:srgbClr val="4C4948"/>
    <a:srgbClr val="CB5627"/>
    <a:srgbClr val="211815"/>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37" autoAdjust="0"/>
    <p:restoredTop sz="96357" autoAdjust="0"/>
  </p:normalViewPr>
  <p:slideViewPr>
    <p:cSldViewPr snapToGrid="0" showGuides="1">
      <p:cViewPr varScale="1">
        <p:scale>
          <a:sx n="82" d="100"/>
          <a:sy n="82" d="100"/>
        </p:scale>
        <p:origin x="619" y="72"/>
      </p:cViewPr>
      <p:guideLst>
        <p:guide orient="horz" pos="2160"/>
        <p:guide pos="3840"/>
        <p:guide orient="horz" pos="527"/>
        <p:guide orient="horz" pos="3974"/>
        <p:guide pos="7469"/>
        <p:guide pos="332"/>
        <p:guide pos="3780"/>
        <p:guide orient="horz" pos="2153"/>
        <p:guide orient="horz" pos="724"/>
        <p:guide orient="horz" pos="4191"/>
        <p:guide pos="4141"/>
        <p:guide pos="7602"/>
        <p:guide pos="2426"/>
      </p:guideLst>
    </p:cSldViewPr>
  </p:slideViewPr>
  <p:notesTextViewPr>
    <p:cViewPr>
      <p:scale>
        <a:sx n="3" d="2"/>
        <a:sy n="3" d="2"/>
      </p:scale>
      <p:origin x="0" y="0"/>
    </p:cViewPr>
  </p:notesTextViewPr>
  <p:sorterViewPr>
    <p:cViewPr>
      <p:scale>
        <a:sx n="66" d="100"/>
        <a:sy n="66" d="100"/>
      </p:scale>
      <p:origin x="0" y="-2154"/>
    </p:cViewPr>
  </p:sorterViewPr>
  <p:notesViewPr>
    <p:cSldViewPr snapToGrid="0">
      <p:cViewPr varScale="1">
        <p:scale>
          <a:sx n="75" d="100"/>
          <a:sy n="75" d="100"/>
        </p:scale>
        <p:origin x="3512"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BBF931-FE53-1240-9B5F-9193D2A07283}"/>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A0FFECE-F082-C741-AE53-2403CE5F2FE4}"/>
              </a:ext>
            </a:extLst>
          </p:cNvPr>
          <p:cNvSpPr>
            <a:spLocks noGrp="1"/>
          </p:cNvSpPr>
          <p:nvPr>
            <p:ph type="dt" sz="quarter" idx="1"/>
          </p:nvPr>
        </p:nvSpPr>
        <p:spPr>
          <a:xfrm>
            <a:off x="3854450" y="0"/>
            <a:ext cx="2949575" cy="498475"/>
          </a:xfrm>
          <a:prstGeom prst="rect">
            <a:avLst/>
          </a:prstGeom>
        </p:spPr>
        <p:txBody>
          <a:bodyPr vert="horz" lIns="91440" tIns="45720" rIns="91440" bIns="45720" rtlCol="0"/>
          <a:lstStyle>
            <a:lvl1pPr algn="r">
              <a:defRPr sz="1200"/>
            </a:lvl1pPr>
          </a:lstStyle>
          <a:p>
            <a:fld id="{ABB6C95C-B648-2D4B-A96A-72AA69FD4147}" type="datetimeFigureOut">
              <a:rPr lang="en-US" smtClean="0"/>
              <a:t>4/6/2023</a:t>
            </a:fld>
            <a:endParaRPr lang="en-US"/>
          </a:p>
        </p:txBody>
      </p:sp>
      <p:sp>
        <p:nvSpPr>
          <p:cNvPr id="4" name="Footer Placeholder 3">
            <a:extLst>
              <a:ext uri="{FF2B5EF4-FFF2-40B4-BE49-F238E27FC236}">
                <a16:creationId xmlns:a16="http://schemas.microsoft.com/office/drawing/2014/main" id="{64BB5C3E-8E91-AE46-9453-41E88F68CF50}"/>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CDD62C5-DA44-FE47-94F7-3B43F3083F7D}"/>
              </a:ext>
            </a:extLst>
          </p:cNvPr>
          <p:cNvSpPr>
            <a:spLocks noGrp="1"/>
          </p:cNvSpPr>
          <p:nvPr>
            <p:ph type="sldNum" sz="quarter" idx="3"/>
          </p:nvPr>
        </p:nvSpPr>
        <p:spPr>
          <a:xfrm>
            <a:off x="3854450" y="9440863"/>
            <a:ext cx="2949575" cy="498475"/>
          </a:xfrm>
          <a:prstGeom prst="rect">
            <a:avLst/>
          </a:prstGeom>
        </p:spPr>
        <p:txBody>
          <a:bodyPr vert="horz" lIns="91440" tIns="45720" rIns="91440" bIns="45720" rtlCol="0" anchor="b"/>
          <a:lstStyle>
            <a:lvl1pPr algn="r">
              <a:defRPr sz="1200"/>
            </a:lvl1pPr>
          </a:lstStyle>
          <a:p>
            <a:fld id="{243787BC-53F2-5E4E-A9A8-7F2DCB4E7D8A}" type="slidenum">
              <a:rPr lang="en-US" smtClean="0"/>
              <a:t>‹N°›</a:t>
            </a:fld>
            <a:endParaRPr lang="en-US"/>
          </a:p>
        </p:txBody>
      </p:sp>
    </p:spTree>
    <p:extLst>
      <p:ext uri="{BB962C8B-B14F-4D97-AF65-F5344CB8AC3E}">
        <p14:creationId xmlns:p14="http://schemas.microsoft.com/office/powerpoint/2010/main" val="10716866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4450" y="0"/>
            <a:ext cx="2949575" cy="496888"/>
          </a:xfrm>
          <a:prstGeom prst="rect">
            <a:avLst/>
          </a:prstGeom>
        </p:spPr>
        <p:txBody>
          <a:bodyPr vert="horz" lIns="91440" tIns="45720" rIns="91440" bIns="45720" rtlCol="0"/>
          <a:lstStyle>
            <a:lvl1pPr algn="r">
              <a:defRPr sz="1200"/>
            </a:lvl1pPr>
          </a:lstStyle>
          <a:p>
            <a:fld id="{2A382978-60B3-41E0-9AD0-2E9E6E8B7873}" type="datetimeFigureOut">
              <a:rPr kumimoji="1" lang="ja-JP" altLang="en-US" smtClean="0"/>
              <a:pPr/>
              <a:t>2023/4/6</a:t>
            </a:fld>
            <a:endParaRPr kumimoji="1" lang="ja-JP" altLang="en-US"/>
          </a:p>
        </p:txBody>
      </p:sp>
      <p:sp>
        <p:nvSpPr>
          <p:cNvPr id="4" name="スライド イメージ プレースホルダ 3"/>
          <p:cNvSpPr>
            <a:spLocks noGrp="1" noRot="1" noChangeAspect="1"/>
          </p:cNvSpPr>
          <p:nvPr>
            <p:ph type="sldImg" idx="2"/>
          </p:nvPr>
        </p:nvSpPr>
        <p:spPr>
          <a:xfrm>
            <a:off x="92075" y="746125"/>
            <a:ext cx="662305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1038" y="4721225"/>
            <a:ext cx="5443537" cy="4471988"/>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4450" y="9440863"/>
            <a:ext cx="2949575" cy="496887"/>
          </a:xfrm>
          <a:prstGeom prst="rect">
            <a:avLst/>
          </a:prstGeom>
        </p:spPr>
        <p:txBody>
          <a:bodyPr vert="horz" lIns="91440" tIns="45720" rIns="91440" bIns="45720" rtlCol="0" anchor="b"/>
          <a:lstStyle>
            <a:lvl1pPr algn="r">
              <a:defRPr sz="1200"/>
            </a:lvl1pPr>
          </a:lstStyle>
          <a:p>
            <a:fld id="{CEDB620F-9065-4E0D-8D9D-4F204AB69C9B}" type="slidenum">
              <a:rPr kumimoji="1" lang="ja-JP" altLang="en-US" smtClean="0"/>
              <a:pPr/>
              <a:t>‹N°›</a:t>
            </a:fld>
            <a:endParaRPr kumimoji="1" lang="ja-JP" altLang="en-US"/>
          </a:p>
        </p:txBody>
      </p:sp>
    </p:spTree>
    <p:extLst>
      <p:ext uri="{BB962C8B-B14F-4D97-AF65-F5344CB8AC3E}">
        <p14:creationId xmlns:p14="http://schemas.microsoft.com/office/powerpoint/2010/main" val="385166621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a:extLst>
              <a:ext uri="{FF2B5EF4-FFF2-40B4-BE49-F238E27FC236}">
                <a16:creationId xmlns:a16="http://schemas.microsoft.com/office/drawing/2014/main" id="{F2A7D899-83F9-4962-BDA3-CC8C4EF24C8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Espace réservé des notes 2">
            <a:extLst>
              <a:ext uri="{FF2B5EF4-FFF2-40B4-BE49-F238E27FC236}">
                <a16:creationId xmlns:a16="http://schemas.microsoft.com/office/drawing/2014/main" id="{DEE0E6D8-56AF-47FD-B828-4DDCB9F1B47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a:p>
        </p:txBody>
      </p:sp>
      <p:sp>
        <p:nvSpPr>
          <p:cNvPr id="36868" name="Espace réservé du numéro de diapositive 3">
            <a:extLst>
              <a:ext uri="{FF2B5EF4-FFF2-40B4-BE49-F238E27FC236}">
                <a16:creationId xmlns:a16="http://schemas.microsoft.com/office/drawing/2014/main" id="{5F365E20-6876-45E4-B585-892D148343C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cs typeface="Arial" panose="020B0604020202020204" pitchFamily="34" charset="0"/>
              </a:defRPr>
            </a:lvl1pPr>
            <a:lvl2pPr marL="742950" indent="-285750">
              <a:defRPr>
                <a:solidFill>
                  <a:schemeClr val="tx1"/>
                </a:solidFill>
                <a:latin typeface="Trebuchet MS" panose="020B0603020202020204" pitchFamily="34" charset="0"/>
                <a:cs typeface="Arial" panose="020B0604020202020204" pitchFamily="34" charset="0"/>
              </a:defRPr>
            </a:lvl2pPr>
            <a:lvl3pPr marL="1143000" indent="-228600">
              <a:defRPr>
                <a:solidFill>
                  <a:schemeClr val="tx1"/>
                </a:solidFill>
                <a:latin typeface="Trebuchet MS" panose="020B0603020202020204" pitchFamily="34" charset="0"/>
                <a:cs typeface="Arial" panose="020B0604020202020204" pitchFamily="34" charset="0"/>
              </a:defRPr>
            </a:lvl3pPr>
            <a:lvl4pPr marL="1600200" indent="-228600">
              <a:defRPr>
                <a:solidFill>
                  <a:schemeClr val="tx1"/>
                </a:solidFill>
                <a:latin typeface="Trebuchet MS" panose="020B0603020202020204" pitchFamily="34" charset="0"/>
                <a:cs typeface="Arial" panose="020B0604020202020204" pitchFamily="34" charset="0"/>
              </a:defRPr>
            </a:lvl4pPr>
            <a:lvl5pPr marL="2057400" indent="-228600">
              <a:defRPr>
                <a:solidFill>
                  <a:schemeClr val="tx1"/>
                </a:solidFill>
                <a:latin typeface="Trebuchet MS" panose="020B0603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cs typeface="Arial" panose="020B0604020202020204" pitchFamily="34" charset="0"/>
              </a:defRPr>
            </a:lvl9pPr>
          </a:lstStyle>
          <a:p>
            <a:fld id="{39B561CE-8ACA-4ADA-8ABB-FAE9ED4C7A2A}" type="slidenum">
              <a:rPr lang="fr-FR" altLang="fr-FR"/>
              <a:pPr/>
              <a:t>6</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Image 2 a">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18D4B9FA-39D5-DC46-AEE9-0F3C6ECD9555}"/>
              </a:ext>
            </a:extLst>
          </p:cNvPr>
          <p:cNvSpPr/>
          <p:nvPr userDrawn="1"/>
        </p:nvSpPr>
        <p:spPr>
          <a:xfrm>
            <a:off x="0" y="4140000"/>
            <a:ext cx="143339" cy="1980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1" name="Title 1">
            <a:extLst>
              <a:ext uri="{FF2B5EF4-FFF2-40B4-BE49-F238E27FC236}">
                <a16:creationId xmlns:a16="http://schemas.microsoft.com/office/drawing/2014/main" id="{BBB8651D-A822-B447-BA6F-5B2ACD54EA33}"/>
              </a:ext>
            </a:extLst>
          </p:cNvPr>
          <p:cNvSpPr>
            <a:spLocks noGrp="1"/>
          </p:cNvSpPr>
          <p:nvPr>
            <p:ph type="ctrTitle" hasCustomPrompt="1"/>
          </p:nvPr>
        </p:nvSpPr>
        <p:spPr>
          <a:xfrm>
            <a:off x="978230" y="4045913"/>
            <a:ext cx="7518037" cy="895256"/>
          </a:xfrm>
        </p:spPr>
        <p:txBody>
          <a:bodyPr wrap="square" tIns="0" rIns="0" bIns="0" anchor="t" anchorCtr="0">
            <a:noAutofit/>
          </a:bodyPr>
          <a:lstStyle>
            <a:lvl1pPr>
              <a:lnSpc>
                <a:spcPts val="3780"/>
              </a:lnSpc>
              <a:defRPr sz="2800" b="0" i="0" baseline="0">
                <a:solidFill>
                  <a:srgbClr val="595959"/>
                </a:solidFill>
                <a:latin typeface="Calibri" pitchFamily="34" charset="0"/>
                <a:ea typeface="メイリオ" pitchFamily="50" charset="-128"/>
                <a:cs typeface="Calibri" pitchFamily="34" charset="0"/>
              </a:defRPr>
            </a:lvl1pPr>
          </a:lstStyle>
          <a:p>
            <a:r>
              <a:rPr lang="en-GB" dirty="0"/>
              <a:t>Click to enter Presentation Title</a:t>
            </a:r>
          </a:p>
        </p:txBody>
      </p:sp>
      <p:sp>
        <p:nvSpPr>
          <p:cNvPr id="13" name="Text Placeholder 8">
            <a:extLst>
              <a:ext uri="{FF2B5EF4-FFF2-40B4-BE49-F238E27FC236}">
                <a16:creationId xmlns:a16="http://schemas.microsoft.com/office/drawing/2014/main" id="{10C6B0C8-EB17-EC48-8410-BE88116D3ACD}"/>
              </a:ext>
            </a:extLst>
          </p:cNvPr>
          <p:cNvSpPr>
            <a:spLocks noGrp="1"/>
          </p:cNvSpPr>
          <p:nvPr>
            <p:ph type="body" sz="quarter" idx="13" hasCustomPrompt="1"/>
          </p:nvPr>
        </p:nvSpPr>
        <p:spPr>
          <a:xfrm>
            <a:off x="978228" y="4997893"/>
            <a:ext cx="5636331" cy="288925"/>
          </a:xfrm>
        </p:spPr>
        <p:txBody>
          <a:bodyPr>
            <a:noAutofit/>
          </a:bodyPr>
          <a:lstStyle>
            <a:lvl1pPr marL="0" indent="0">
              <a:buNone/>
              <a:defRPr sz="1600">
                <a:solidFill>
                  <a:srgbClr val="595959"/>
                </a:solidFill>
              </a:defRPr>
            </a:lvl1pPr>
          </a:lstStyle>
          <a:p>
            <a:r>
              <a:rPr lang="en-US" dirty="0"/>
              <a:t>Date</a:t>
            </a:r>
          </a:p>
        </p:txBody>
      </p:sp>
      <p:sp>
        <p:nvSpPr>
          <p:cNvPr id="14" name="Text Placeholder 17">
            <a:extLst>
              <a:ext uri="{FF2B5EF4-FFF2-40B4-BE49-F238E27FC236}">
                <a16:creationId xmlns:a16="http://schemas.microsoft.com/office/drawing/2014/main" id="{F36B06DC-7895-8244-8724-6CDF07B1B8EC}"/>
              </a:ext>
            </a:extLst>
          </p:cNvPr>
          <p:cNvSpPr>
            <a:spLocks noGrp="1"/>
          </p:cNvSpPr>
          <p:nvPr>
            <p:ph type="body" sz="quarter" idx="11" hasCustomPrompt="1"/>
          </p:nvPr>
        </p:nvSpPr>
        <p:spPr>
          <a:xfrm>
            <a:off x="978228" y="5597286"/>
            <a:ext cx="5636331" cy="266700"/>
          </a:xfrm>
        </p:spPr>
        <p:txBody>
          <a:bodyPr>
            <a:noAutofit/>
          </a:bodyPr>
          <a:lstStyle>
            <a:lvl1pPr marL="0" indent="0">
              <a:buNone/>
              <a:defRPr sz="1600">
                <a:solidFill>
                  <a:srgbClr val="595959"/>
                </a:solidFill>
              </a:defRPr>
            </a:lvl1pPr>
          </a:lstStyle>
          <a:p>
            <a:r>
              <a:rPr lang="en-US" dirty="0"/>
              <a:t>Department</a:t>
            </a:r>
          </a:p>
        </p:txBody>
      </p:sp>
      <p:sp>
        <p:nvSpPr>
          <p:cNvPr id="15" name="Text Placeholder 19">
            <a:extLst>
              <a:ext uri="{FF2B5EF4-FFF2-40B4-BE49-F238E27FC236}">
                <a16:creationId xmlns:a16="http://schemas.microsoft.com/office/drawing/2014/main" id="{6BDF6E0C-07EA-D14B-9328-D8C625F573A5}"/>
              </a:ext>
            </a:extLst>
          </p:cNvPr>
          <p:cNvSpPr>
            <a:spLocks noGrp="1"/>
          </p:cNvSpPr>
          <p:nvPr>
            <p:ph type="body" sz="quarter" idx="14" hasCustomPrompt="1"/>
          </p:nvPr>
        </p:nvSpPr>
        <p:spPr>
          <a:xfrm>
            <a:off x="978228" y="5308702"/>
            <a:ext cx="5636331" cy="266700"/>
          </a:xfrm>
        </p:spPr>
        <p:txBody>
          <a:bodyPr>
            <a:noAutofit/>
          </a:bodyPr>
          <a:lstStyle>
            <a:lvl1pPr marL="0" indent="0">
              <a:buNone/>
              <a:defRPr sz="1600">
                <a:solidFill>
                  <a:srgbClr val="595959"/>
                </a:solidFill>
              </a:defRPr>
            </a:lvl1pPr>
          </a:lstStyle>
          <a:p>
            <a:r>
              <a:rPr lang="en-US" dirty="0"/>
              <a:t>Name, Job Title</a:t>
            </a:r>
          </a:p>
        </p:txBody>
      </p:sp>
    </p:spTree>
    <p:extLst>
      <p:ext uri="{BB962C8B-B14F-4D97-AF65-F5344CB8AC3E}">
        <p14:creationId xmlns:p14="http://schemas.microsoft.com/office/powerpoint/2010/main" val="3788505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裏表紙">
    <p:spTree>
      <p:nvGrpSpPr>
        <p:cNvPr id="1" name=""/>
        <p:cNvGrpSpPr/>
        <p:nvPr/>
      </p:nvGrpSpPr>
      <p:grpSpPr>
        <a:xfrm>
          <a:off x="0" y="0"/>
          <a:ext cx="0" cy="0"/>
          <a:chOff x="0" y="0"/>
          <a:chExt cx="0" cy="0"/>
        </a:xfrm>
      </p:grpSpPr>
      <p:sp>
        <p:nvSpPr>
          <p:cNvPr id="6" name="テキスト プレースホルダ 5"/>
          <p:cNvSpPr>
            <a:spLocks noGrp="1"/>
          </p:cNvSpPr>
          <p:nvPr>
            <p:ph type="body" sz="quarter" idx="10" hasCustomPrompt="1"/>
          </p:nvPr>
        </p:nvSpPr>
        <p:spPr>
          <a:xfrm>
            <a:off x="2580181" y="2565400"/>
            <a:ext cx="7008779" cy="1723136"/>
          </a:xfrm>
        </p:spPr>
        <p:txBody>
          <a:bodyPr/>
          <a:lstStyle>
            <a:lvl1pPr algn="ctr">
              <a:buNone/>
              <a:defRPr>
                <a:solidFill>
                  <a:srgbClr val="595959"/>
                </a:solidFill>
                <a:latin typeface="Calibri" pitchFamily="34" charset="0"/>
                <a:ea typeface="+mj-ea"/>
                <a:cs typeface="Calibri" pitchFamily="34" charset="0"/>
              </a:defRPr>
            </a:lvl1pPr>
          </a:lstStyle>
          <a:p>
            <a:pPr lvl="0"/>
            <a:r>
              <a:rPr kumimoji="1" lang="en-US" altLang="ja-JP" dirty="0"/>
              <a:t>Click to add text</a:t>
            </a:r>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4/6/2023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a:t>
            </a:fld>
            <a:endParaRPr lang="en-US" dirty="0"/>
          </a:p>
        </p:txBody>
      </p:sp>
    </p:spTree>
    <p:extLst>
      <p:ext uri="{BB962C8B-B14F-4D97-AF65-F5344CB8AC3E}">
        <p14:creationId xmlns:p14="http://schemas.microsoft.com/office/powerpoint/2010/main" val="173432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0_Title Image 2 a">
    <p:spTree>
      <p:nvGrpSpPr>
        <p:cNvPr id="1" name=""/>
        <p:cNvGrpSpPr/>
        <p:nvPr/>
      </p:nvGrpSpPr>
      <p:grpSpPr>
        <a:xfrm>
          <a:off x="0" y="0"/>
          <a:ext cx="0" cy="0"/>
          <a:chOff x="0" y="0"/>
          <a:chExt cx="0" cy="0"/>
        </a:xfrm>
      </p:grpSpPr>
      <p:sp>
        <p:nvSpPr>
          <p:cNvPr id="19" name="Rectangle 6">
            <a:extLst>
              <a:ext uri="{FF2B5EF4-FFF2-40B4-BE49-F238E27FC236}">
                <a16:creationId xmlns:a16="http://schemas.microsoft.com/office/drawing/2014/main" id="{18D4B9FA-39D5-DC46-AEE9-0F3C6ECD9555}"/>
              </a:ext>
            </a:extLst>
          </p:cNvPr>
          <p:cNvSpPr/>
          <p:nvPr userDrawn="1"/>
        </p:nvSpPr>
        <p:spPr>
          <a:xfrm>
            <a:off x="0" y="692696"/>
            <a:ext cx="143339" cy="542730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rgbClr val="FFFFFF"/>
              </a:solidFill>
            </a:endParaRPr>
          </a:p>
        </p:txBody>
      </p:sp>
      <p:sp>
        <p:nvSpPr>
          <p:cNvPr id="21" name="Title 1">
            <a:extLst>
              <a:ext uri="{FF2B5EF4-FFF2-40B4-BE49-F238E27FC236}">
                <a16:creationId xmlns:a16="http://schemas.microsoft.com/office/drawing/2014/main" id="{BBB8651D-A822-B447-BA6F-5B2ACD54EA33}"/>
              </a:ext>
            </a:extLst>
          </p:cNvPr>
          <p:cNvSpPr>
            <a:spLocks noGrp="1"/>
          </p:cNvSpPr>
          <p:nvPr>
            <p:ph type="ctrTitle" hasCustomPrompt="1"/>
          </p:nvPr>
        </p:nvSpPr>
        <p:spPr>
          <a:xfrm>
            <a:off x="978228" y="1889829"/>
            <a:ext cx="7793920" cy="3078342"/>
          </a:xfrm>
        </p:spPr>
        <p:txBody>
          <a:bodyPr wrap="square" tIns="0" rIns="0" bIns="0" anchor="ctr" anchorCtr="0">
            <a:noAutofit/>
          </a:bodyPr>
          <a:lstStyle>
            <a:lvl1pPr>
              <a:lnSpc>
                <a:spcPts val="3780"/>
              </a:lnSpc>
              <a:defRPr sz="2800" b="0" i="0" baseline="0">
                <a:solidFill>
                  <a:srgbClr val="595959"/>
                </a:solidFill>
                <a:latin typeface="Calibri" pitchFamily="34" charset="0"/>
                <a:ea typeface="メイリオ" pitchFamily="50" charset="-128"/>
                <a:cs typeface="Calibri" pitchFamily="34" charset="0"/>
              </a:defRPr>
            </a:lvl1pPr>
          </a:lstStyle>
          <a:p>
            <a:r>
              <a:rPr lang="en-US" altLang="ja-JP" dirty="0"/>
              <a:t>Click to enter Presentation Title</a:t>
            </a:r>
            <a:endParaRPr lang="en-GB" dirty="0"/>
          </a:p>
        </p:txBody>
      </p:sp>
      <p:sp>
        <p:nvSpPr>
          <p:cNvPr id="13" name="Text Placeholder 8">
            <a:extLst>
              <a:ext uri="{FF2B5EF4-FFF2-40B4-BE49-F238E27FC236}">
                <a16:creationId xmlns:a16="http://schemas.microsoft.com/office/drawing/2014/main" id="{B2B05F68-B197-814D-B205-23942323983F}"/>
              </a:ext>
            </a:extLst>
          </p:cNvPr>
          <p:cNvSpPr>
            <a:spLocks noGrp="1"/>
          </p:cNvSpPr>
          <p:nvPr>
            <p:ph type="body" sz="quarter" idx="13" hasCustomPrompt="1"/>
          </p:nvPr>
        </p:nvSpPr>
        <p:spPr>
          <a:xfrm>
            <a:off x="978228" y="4997893"/>
            <a:ext cx="5636331" cy="288925"/>
          </a:xfrm>
        </p:spPr>
        <p:txBody>
          <a:bodyPr>
            <a:noAutofit/>
          </a:bodyPr>
          <a:lstStyle>
            <a:lvl1pPr marL="0" indent="0">
              <a:buNone/>
              <a:defRPr sz="1600">
                <a:solidFill>
                  <a:srgbClr val="595959"/>
                </a:solidFill>
              </a:defRPr>
            </a:lvl1pPr>
          </a:lstStyle>
          <a:p>
            <a:r>
              <a:rPr lang="en-US" dirty="0"/>
              <a:t>Date</a:t>
            </a:r>
          </a:p>
        </p:txBody>
      </p:sp>
      <p:sp>
        <p:nvSpPr>
          <p:cNvPr id="16" name="Text Placeholder 19">
            <a:extLst>
              <a:ext uri="{FF2B5EF4-FFF2-40B4-BE49-F238E27FC236}">
                <a16:creationId xmlns:a16="http://schemas.microsoft.com/office/drawing/2014/main" id="{8170F29E-72F0-9043-B0D6-F30E440CFB8B}"/>
              </a:ext>
            </a:extLst>
          </p:cNvPr>
          <p:cNvSpPr>
            <a:spLocks noGrp="1"/>
          </p:cNvSpPr>
          <p:nvPr>
            <p:ph type="body" sz="quarter" idx="14" hasCustomPrompt="1"/>
          </p:nvPr>
        </p:nvSpPr>
        <p:spPr>
          <a:xfrm>
            <a:off x="978228" y="5308702"/>
            <a:ext cx="5636331" cy="266700"/>
          </a:xfrm>
        </p:spPr>
        <p:txBody>
          <a:bodyPr>
            <a:noAutofit/>
          </a:bodyPr>
          <a:lstStyle>
            <a:lvl1pPr marL="0" indent="0">
              <a:buNone/>
              <a:defRPr sz="1600">
                <a:solidFill>
                  <a:srgbClr val="595959"/>
                </a:solidFill>
              </a:defRPr>
            </a:lvl1pPr>
          </a:lstStyle>
          <a:p>
            <a:r>
              <a:rPr lang="en-US" dirty="0"/>
              <a:t>Name, Job Title</a:t>
            </a:r>
          </a:p>
        </p:txBody>
      </p:sp>
    </p:spTree>
    <p:extLst>
      <p:ext uri="{BB962C8B-B14F-4D97-AF65-F5344CB8AC3E}">
        <p14:creationId xmlns:p14="http://schemas.microsoft.com/office/powerpoint/2010/main" val="4034455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729DF11-77EA-7E4D-999C-4E7EA206B8A6}"/>
              </a:ext>
            </a:extLst>
          </p:cNvPr>
          <p:cNvSpPr>
            <a:spLocks noGrp="1"/>
          </p:cNvSpPr>
          <p:nvPr>
            <p:ph type="title" hasCustomPrompt="1"/>
          </p:nvPr>
        </p:nvSpPr>
        <p:spPr>
          <a:xfrm>
            <a:off x="527050" y="132770"/>
            <a:ext cx="11137900" cy="703942"/>
          </a:xfrm>
        </p:spPr>
        <p:txBody>
          <a:bodyPr/>
          <a:lstStyle>
            <a:lvl1pPr>
              <a:defRPr>
                <a:solidFill>
                  <a:srgbClr val="595959"/>
                </a:solidFill>
                <a:latin typeface="Calibri" panose="020F0502020204030204" pitchFamily="34" charset="0"/>
                <a:cs typeface="Calibri" panose="020F0502020204030204" pitchFamily="34" charset="0"/>
              </a:defRPr>
            </a:lvl1pPr>
          </a:lstStyle>
          <a:p>
            <a:r>
              <a:rPr lang="en-US" dirty="0"/>
              <a:t>Click to add title</a:t>
            </a:r>
          </a:p>
        </p:txBody>
      </p:sp>
      <p:sp>
        <p:nvSpPr>
          <p:cNvPr id="3" name="Text Placeholder 2">
            <a:extLst>
              <a:ext uri="{FF2B5EF4-FFF2-40B4-BE49-F238E27FC236}">
                <a16:creationId xmlns:a16="http://schemas.microsoft.com/office/drawing/2014/main" id="{675D4F24-3AD1-7943-A1A9-EB84047B5123}"/>
              </a:ext>
            </a:extLst>
          </p:cNvPr>
          <p:cNvSpPr>
            <a:spLocks noGrp="1"/>
          </p:cNvSpPr>
          <p:nvPr>
            <p:ph type="body" sz="quarter" idx="13" hasCustomPrompt="1"/>
          </p:nvPr>
        </p:nvSpPr>
        <p:spPr>
          <a:xfrm>
            <a:off x="539751" y="1235892"/>
            <a:ext cx="11125199" cy="4929412"/>
          </a:xfrm>
        </p:spPr>
        <p:txBody>
          <a:bodyPr/>
          <a:lstStyle>
            <a:lvl1pPr>
              <a:buClr>
                <a:srgbClr val="4C4948"/>
              </a:buClr>
              <a:defRPr>
                <a:solidFill>
                  <a:srgbClr val="595959"/>
                </a:solidFill>
              </a:defRPr>
            </a:lvl1pPr>
            <a:lvl2pPr>
              <a:buClr>
                <a:srgbClr val="4C4948"/>
              </a:buClr>
              <a:defRPr>
                <a:solidFill>
                  <a:srgbClr val="595959"/>
                </a:solidFill>
              </a:defRPr>
            </a:lvl2pPr>
            <a:lvl3pPr>
              <a:buClr>
                <a:srgbClr val="4C4948"/>
              </a:buClr>
              <a:defRPr>
                <a:solidFill>
                  <a:srgbClr val="595959"/>
                </a:solidFill>
              </a:defRPr>
            </a:lvl3pPr>
            <a:lvl4pPr>
              <a:buClr>
                <a:srgbClr val="4C4948"/>
              </a:buClr>
              <a:defRPr>
                <a:solidFill>
                  <a:srgbClr val="595959"/>
                </a:solidFill>
              </a:defRPr>
            </a:lvl4pPr>
            <a:lvl5pPr>
              <a:buClr>
                <a:srgbClr val="4C4948"/>
              </a:buClr>
              <a:defRPr>
                <a:solidFill>
                  <a:srgbClr val="595959"/>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hasCustomPrompt="1"/>
          </p:nvPr>
        </p:nvSpPr>
        <p:spPr/>
        <p:txBody>
          <a:bodyPr>
            <a:normAutofit/>
          </a:bodyPr>
          <a:lstStyle>
            <a:lvl1pPr marL="0" indent="0">
              <a:buClr>
                <a:srgbClr val="4C4948"/>
              </a:buClr>
              <a:buNone/>
              <a:defRPr sz="2600" baseline="0">
                <a:solidFill>
                  <a:srgbClr val="595959"/>
                </a:solidFill>
                <a:latin typeface="Calibri" pitchFamily="34" charset="0"/>
                <a:cs typeface="Calibri" pitchFamily="34" charset="0"/>
              </a:defRPr>
            </a:lvl1pPr>
            <a:lvl2pPr>
              <a:buClr>
                <a:srgbClr val="4C4948"/>
              </a:buClr>
              <a:defRPr sz="1800" baseline="0">
                <a:solidFill>
                  <a:srgbClr val="231815"/>
                </a:solidFill>
                <a:latin typeface="Calibri" pitchFamily="34" charset="0"/>
                <a:cs typeface="Calibri" pitchFamily="34" charset="0"/>
              </a:defRPr>
            </a:lvl2pPr>
            <a:lvl3pPr>
              <a:buClr>
                <a:srgbClr val="4C4948"/>
              </a:buClr>
              <a:defRPr sz="1600" baseline="0">
                <a:solidFill>
                  <a:srgbClr val="231815"/>
                </a:solidFill>
                <a:latin typeface="Calibri" pitchFamily="34" charset="0"/>
                <a:cs typeface="Calibri" pitchFamily="34" charset="0"/>
              </a:defRPr>
            </a:lvl3pPr>
            <a:lvl4pPr>
              <a:buClr>
                <a:srgbClr val="4C4948"/>
              </a:buClr>
              <a:defRPr sz="1400" baseline="0">
                <a:solidFill>
                  <a:srgbClr val="231815"/>
                </a:solidFill>
                <a:latin typeface="Calibri" pitchFamily="34" charset="0"/>
                <a:cs typeface="Calibri" pitchFamily="34" charset="0"/>
              </a:defRPr>
            </a:lvl4pPr>
            <a:lvl5pPr>
              <a:buClr>
                <a:srgbClr val="4C4948"/>
              </a:buClr>
              <a:defRPr sz="1400" baseline="0">
                <a:solidFill>
                  <a:srgbClr val="231815"/>
                </a:solidFill>
                <a:latin typeface="Calibri" pitchFamily="34" charset="0"/>
                <a:cs typeface="Calibri" pitchFamily="34" charset="0"/>
              </a:defRPr>
            </a:lvl5pPr>
          </a:lstStyle>
          <a:p>
            <a:pPr lvl="0"/>
            <a:r>
              <a:rPr kumimoji="1" lang="en-US" altLang="ja-JP" dirty="0"/>
              <a:t>Click to add text or click an icon to add other content</a:t>
            </a:r>
            <a:endParaRPr kumimoji="1" lang="ja-JP" altLang="en-US" dirty="0"/>
          </a:p>
        </p:txBody>
      </p:sp>
      <p:sp>
        <p:nvSpPr>
          <p:cNvPr id="7" name="Title 14">
            <a:extLst>
              <a:ext uri="{FF2B5EF4-FFF2-40B4-BE49-F238E27FC236}">
                <a16:creationId xmlns:a16="http://schemas.microsoft.com/office/drawing/2014/main" id="{ACC062CD-A904-0F41-8348-B090B7D80016}"/>
              </a:ext>
            </a:extLst>
          </p:cNvPr>
          <p:cNvSpPr>
            <a:spLocks noGrp="1"/>
          </p:cNvSpPr>
          <p:nvPr>
            <p:ph type="title" hasCustomPrompt="1"/>
          </p:nvPr>
        </p:nvSpPr>
        <p:spPr>
          <a:xfrm>
            <a:off x="527051" y="132770"/>
            <a:ext cx="11137568" cy="703942"/>
          </a:xfrm>
        </p:spPr>
        <p:txBody>
          <a:bodyPr/>
          <a:lstStyle>
            <a:lvl1pPr>
              <a:defRPr>
                <a:solidFill>
                  <a:srgbClr val="595959"/>
                </a:solidFill>
                <a:latin typeface="Calibri" panose="020F0502020204030204" pitchFamily="34" charset="0"/>
                <a:cs typeface="Calibri" panose="020F0502020204030204" pitchFamily="34" charset="0"/>
              </a:defRPr>
            </a:lvl1pPr>
          </a:lstStyle>
          <a:p>
            <a:r>
              <a:rPr lang="en-US" dirty="0"/>
              <a:t>Click to add title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3" name="コンテンツ プレースホルダ 2"/>
          <p:cNvSpPr>
            <a:spLocks noGrp="1"/>
          </p:cNvSpPr>
          <p:nvPr>
            <p:ph sz="half" idx="1" hasCustomPrompt="1"/>
          </p:nvPr>
        </p:nvSpPr>
        <p:spPr>
          <a:xfrm>
            <a:off x="539752" y="1235894"/>
            <a:ext cx="5454649" cy="4929410"/>
          </a:xfrm>
        </p:spPr>
        <p:txBody>
          <a:bodyPr/>
          <a:lstStyle>
            <a:lvl1pPr>
              <a:defRPr sz="2600">
                <a:solidFill>
                  <a:srgbClr val="595959"/>
                </a:solidFill>
                <a:latin typeface="Calibri" pitchFamily="34" charset="0"/>
                <a:cs typeface="Calibri"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None/>
              <a:tabLst/>
              <a:defRPr sz="2400">
                <a:solidFill>
                  <a:srgbClr val="595959"/>
                </a:solidFill>
                <a:latin typeface="Calibri" pitchFamily="34" charset="0"/>
                <a:cs typeface="Calibri" pitchFamily="34" charset="0"/>
              </a:defRPr>
            </a:lvl2pPr>
            <a:lvl3pPr>
              <a:defRPr sz="2200">
                <a:solidFill>
                  <a:srgbClr val="595959"/>
                </a:solidFill>
                <a:latin typeface="Calibri" pitchFamily="34" charset="0"/>
                <a:cs typeface="Calibri" pitchFamily="34" charset="0"/>
              </a:defRPr>
            </a:lvl3pPr>
            <a:lvl4pPr>
              <a:defRPr sz="2000">
                <a:solidFill>
                  <a:srgbClr val="595959"/>
                </a:solidFill>
                <a:latin typeface="Calibri" pitchFamily="34" charset="0"/>
                <a:cs typeface="Calibri" pitchFamily="34" charset="0"/>
              </a:defRPr>
            </a:lvl4pPr>
            <a:lvl5pPr>
              <a:defRPr sz="1800">
                <a:solidFill>
                  <a:srgbClr val="595959"/>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kumimoji="1" lang="en-US" altLang="ja-JP" dirty="0"/>
              <a:t>Click to add text</a:t>
            </a:r>
            <a:endParaRPr kumimoji="1" lang="ja-JP" altLang="en-US" dirty="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4" name="コンテンツ プレースホルダ 3"/>
          <p:cNvSpPr>
            <a:spLocks noGrp="1"/>
          </p:cNvSpPr>
          <p:nvPr>
            <p:ph sz="half" idx="2" hasCustomPrompt="1"/>
          </p:nvPr>
        </p:nvSpPr>
        <p:spPr>
          <a:xfrm>
            <a:off x="6197600" y="1235892"/>
            <a:ext cx="5467019" cy="4929412"/>
          </a:xfrm>
        </p:spPr>
        <p:txBody>
          <a:bodyPr/>
          <a:lstStyle>
            <a:lvl1pPr>
              <a:defRPr sz="2600">
                <a:solidFill>
                  <a:srgbClr val="595959"/>
                </a:solidFill>
                <a:latin typeface="Calibri" pitchFamily="34" charset="0"/>
                <a:cs typeface="Calibri" pitchFamily="34" charset="0"/>
              </a:defRPr>
            </a:lvl1pPr>
            <a:lvl2pPr marL="742950" marR="0" indent="-285750" algn="l" defTabSz="914400" rtl="0" eaLnBrk="1" fontAlgn="auto" latinLnBrk="0" hangingPunct="1">
              <a:lnSpc>
                <a:spcPct val="100000"/>
              </a:lnSpc>
              <a:spcBef>
                <a:spcPct val="20000"/>
              </a:spcBef>
              <a:spcAft>
                <a:spcPts val="0"/>
              </a:spcAft>
              <a:buClrTx/>
              <a:buSzTx/>
              <a:buFont typeface="Arial" pitchFamily="34" charset="0"/>
              <a:buChar char="–"/>
              <a:tabLst/>
              <a:defRPr sz="2400">
                <a:solidFill>
                  <a:srgbClr val="595959"/>
                </a:solidFill>
                <a:latin typeface="Calibri" pitchFamily="34" charset="0"/>
                <a:cs typeface="Calibri" pitchFamily="34" charset="0"/>
              </a:defRPr>
            </a:lvl2pPr>
            <a:lvl3pPr>
              <a:defRPr sz="2200">
                <a:solidFill>
                  <a:srgbClr val="595959"/>
                </a:solidFill>
                <a:latin typeface="Calibri" pitchFamily="34" charset="0"/>
                <a:cs typeface="Calibri" pitchFamily="34" charset="0"/>
              </a:defRPr>
            </a:lvl3pPr>
            <a:lvl4pPr>
              <a:defRPr sz="2000">
                <a:solidFill>
                  <a:srgbClr val="595959"/>
                </a:solidFill>
                <a:latin typeface="Calibri" pitchFamily="34" charset="0"/>
                <a:cs typeface="Calibri" pitchFamily="34" charset="0"/>
              </a:defRPr>
            </a:lvl4pPr>
            <a:lvl5pPr>
              <a:defRPr sz="1800">
                <a:solidFill>
                  <a:srgbClr val="595959"/>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kumimoji="1" lang="en-US" altLang="ja-JP" dirty="0"/>
              <a:t>Click to add text</a:t>
            </a:r>
            <a:endParaRPr kumimoji="1" lang="ja-JP" altLang="en-US" dirty="0"/>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8" name="Title 14">
            <a:extLst>
              <a:ext uri="{FF2B5EF4-FFF2-40B4-BE49-F238E27FC236}">
                <a16:creationId xmlns:a16="http://schemas.microsoft.com/office/drawing/2014/main" id="{57096C63-B0AC-AC4D-857F-CDD8F0A217A6}"/>
              </a:ext>
            </a:extLst>
          </p:cNvPr>
          <p:cNvSpPr>
            <a:spLocks noGrp="1"/>
          </p:cNvSpPr>
          <p:nvPr>
            <p:ph type="title" hasCustomPrompt="1"/>
          </p:nvPr>
        </p:nvSpPr>
        <p:spPr>
          <a:xfrm>
            <a:off x="527051" y="132770"/>
            <a:ext cx="11137568" cy="703942"/>
          </a:xfrm>
        </p:spPr>
        <p:txBody>
          <a:bodyPr/>
          <a:lstStyle>
            <a:lvl1pPr>
              <a:defRPr>
                <a:solidFill>
                  <a:srgbClr val="595959"/>
                </a:solidFill>
                <a:latin typeface="Calibri" panose="020F0502020204030204" pitchFamily="34" charset="0"/>
                <a:cs typeface="Calibri" panose="020F0502020204030204" pitchFamily="34" charset="0"/>
              </a:defRPr>
            </a:lvl1pPr>
          </a:lstStyle>
          <a:p>
            <a:r>
              <a:rPr lang="en-US" dirty="0"/>
              <a:t>Click to add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3" name="テキスト プレースホルダ 2"/>
          <p:cNvSpPr>
            <a:spLocks noGrp="1"/>
          </p:cNvSpPr>
          <p:nvPr>
            <p:ph type="body" idx="1" hasCustomPrompt="1"/>
          </p:nvPr>
        </p:nvSpPr>
        <p:spPr>
          <a:xfrm>
            <a:off x="539751" y="1228726"/>
            <a:ext cx="5456767" cy="472083"/>
          </a:xfrm>
        </p:spPr>
        <p:txBody>
          <a:bodyPr anchor="b">
            <a:noAutofit/>
          </a:bodyPr>
          <a:lstStyle>
            <a:lvl1pPr marL="0" indent="0">
              <a:buNone/>
              <a:defRPr sz="2600" b="0">
                <a:solidFill>
                  <a:srgbClr val="595959"/>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dirty="0"/>
              <a:t>Click to add text</a:t>
            </a:r>
            <a:endParaRPr kumimoji="1" lang="ja-JP" altLang="en-US" dirty="0"/>
          </a:p>
        </p:txBody>
      </p:sp>
      <p:sp>
        <p:nvSpPr>
          <p:cNvPr id="4" name="コンテンツ プレースホルダ 3"/>
          <p:cNvSpPr>
            <a:spLocks noGrp="1"/>
          </p:cNvSpPr>
          <p:nvPr>
            <p:ph sz="half" idx="2" hasCustomPrompt="1"/>
          </p:nvPr>
        </p:nvSpPr>
        <p:spPr>
          <a:xfrm>
            <a:off x="539751" y="1772816"/>
            <a:ext cx="5456767" cy="4392488"/>
          </a:xfrm>
        </p:spPr>
        <p:txBody>
          <a:bodyPr/>
          <a:lstStyle>
            <a:lvl1pPr>
              <a:defRPr sz="2400">
                <a:solidFill>
                  <a:srgbClr val="595959"/>
                </a:solidFill>
                <a:latin typeface="Calibri" pitchFamily="34" charset="0"/>
                <a:cs typeface="Calibri" pitchFamily="34" charset="0"/>
              </a:defRPr>
            </a:lvl1pPr>
            <a:lvl2pPr>
              <a:defRPr sz="2200">
                <a:solidFill>
                  <a:srgbClr val="595959"/>
                </a:solidFill>
                <a:latin typeface="Calibri" pitchFamily="34" charset="0"/>
                <a:cs typeface="Calibri" pitchFamily="34" charset="0"/>
              </a:defRPr>
            </a:lvl2pPr>
            <a:lvl3pPr>
              <a:defRPr sz="2000">
                <a:solidFill>
                  <a:srgbClr val="595959"/>
                </a:solidFill>
                <a:latin typeface="Calibri" pitchFamily="34" charset="0"/>
                <a:cs typeface="Calibri" pitchFamily="34" charset="0"/>
              </a:defRPr>
            </a:lvl3pPr>
            <a:lvl4pPr>
              <a:defRPr sz="1600">
                <a:solidFill>
                  <a:srgbClr val="595959"/>
                </a:solidFill>
                <a:latin typeface="Calibri" pitchFamily="34" charset="0"/>
                <a:cs typeface="Calibri" pitchFamily="34" charset="0"/>
              </a:defRPr>
            </a:lvl4pPr>
            <a:lvl5pPr>
              <a:defRPr sz="1600">
                <a:solidFill>
                  <a:srgbClr val="595959"/>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kumimoji="1" lang="en-US" altLang="ja-JP" dirty="0"/>
              <a:t>Click to add text</a:t>
            </a:r>
            <a:endParaRPr kumimoji="1" lang="ja-JP" altLang="en-US"/>
          </a:p>
          <a:p>
            <a:pPr lvl="1"/>
            <a:r>
              <a:rPr kumimoji="1" lang="en-US" altLang="ja-JP" dirty="0"/>
              <a:t>Second level</a:t>
            </a:r>
            <a:endParaRPr kumimoji="1" lang="ja-JP" altLang="en-US"/>
          </a:p>
          <a:p>
            <a:pPr lvl="2"/>
            <a:r>
              <a:rPr kumimoji="1" lang="en-US" altLang="ja-JP" dirty="0"/>
              <a:t>Third</a:t>
            </a:r>
            <a:r>
              <a:rPr kumimoji="1" lang="ja-JP" altLang="en-US"/>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5" name="テキスト プレースホルダ 4"/>
          <p:cNvSpPr>
            <a:spLocks noGrp="1"/>
          </p:cNvSpPr>
          <p:nvPr>
            <p:ph type="body" sz="quarter" idx="3" hasCustomPrompt="1"/>
          </p:nvPr>
        </p:nvSpPr>
        <p:spPr>
          <a:xfrm>
            <a:off x="6193367" y="1228726"/>
            <a:ext cx="5471252" cy="472083"/>
          </a:xfrm>
        </p:spPr>
        <p:txBody>
          <a:bodyPr anchor="b">
            <a:noAutofit/>
          </a:bodyPr>
          <a:lstStyle>
            <a:lvl1pPr marL="0" indent="0">
              <a:buNone/>
              <a:defRPr sz="2600" b="0">
                <a:solidFill>
                  <a:srgbClr val="595959"/>
                </a:solidFill>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dirty="0"/>
              <a:t>Click to add text</a:t>
            </a:r>
            <a:endParaRPr kumimoji="1" lang="ja-JP" altLang="en-US" dirty="0"/>
          </a:p>
        </p:txBody>
      </p:sp>
      <p:sp>
        <p:nvSpPr>
          <p:cNvPr id="6" name="コンテンツ プレースホルダ 5"/>
          <p:cNvSpPr>
            <a:spLocks noGrp="1"/>
          </p:cNvSpPr>
          <p:nvPr>
            <p:ph sz="quarter" idx="4" hasCustomPrompt="1"/>
          </p:nvPr>
        </p:nvSpPr>
        <p:spPr>
          <a:xfrm>
            <a:off x="6193367" y="1772816"/>
            <a:ext cx="5471252" cy="4392488"/>
          </a:xfrm>
        </p:spPr>
        <p:txBody>
          <a:bodyPr/>
          <a:lstStyle>
            <a:lvl1pPr>
              <a:defRPr sz="2400">
                <a:solidFill>
                  <a:srgbClr val="595959"/>
                </a:solidFill>
                <a:latin typeface="Calibri" pitchFamily="34" charset="0"/>
                <a:cs typeface="Calibri" pitchFamily="34" charset="0"/>
              </a:defRPr>
            </a:lvl1pPr>
            <a:lvl2pPr>
              <a:defRPr sz="2200">
                <a:solidFill>
                  <a:srgbClr val="595959"/>
                </a:solidFill>
                <a:latin typeface="Calibri" pitchFamily="34" charset="0"/>
                <a:cs typeface="Calibri" pitchFamily="34" charset="0"/>
              </a:defRPr>
            </a:lvl2pPr>
            <a:lvl3pPr>
              <a:defRPr sz="2000">
                <a:solidFill>
                  <a:srgbClr val="595959"/>
                </a:solidFill>
                <a:latin typeface="Calibri" pitchFamily="34" charset="0"/>
                <a:cs typeface="Calibri" pitchFamily="34" charset="0"/>
              </a:defRPr>
            </a:lvl3pPr>
            <a:lvl4pPr>
              <a:defRPr sz="1600">
                <a:solidFill>
                  <a:srgbClr val="595959"/>
                </a:solidFill>
                <a:latin typeface="Calibri" pitchFamily="34" charset="0"/>
                <a:cs typeface="Calibri" pitchFamily="34" charset="0"/>
              </a:defRPr>
            </a:lvl4pPr>
            <a:lvl5pPr>
              <a:defRPr sz="1600">
                <a:solidFill>
                  <a:srgbClr val="595959"/>
                </a:solidFill>
                <a:latin typeface="Calibri" pitchFamily="34" charset="0"/>
                <a:cs typeface="Calibri" pitchFamily="34" charset="0"/>
              </a:defRPr>
            </a:lvl5pPr>
            <a:lvl6pPr>
              <a:defRPr sz="1600"/>
            </a:lvl6pPr>
            <a:lvl7pPr>
              <a:defRPr sz="1600"/>
            </a:lvl7pPr>
            <a:lvl8pPr>
              <a:defRPr sz="1600"/>
            </a:lvl8pPr>
            <a:lvl9pPr>
              <a:defRPr sz="1600"/>
            </a:lvl9pPr>
          </a:lstStyle>
          <a:p>
            <a:pPr lvl="0"/>
            <a:r>
              <a:rPr kumimoji="1" lang="en-US" altLang="ja-JP" dirty="0"/>
              <a:t>Click to add text</a:t>
            </a:r>
            <a:endParaRPr kumimoji="1" lang="ja-JP" altLang="en-US"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11" name="Title 14">
            <a:extLst>
              <a:ext uri="{FF2B5EF4-FFF2-40B4-BE49-F238E27FC236}">
                <a16:creationId xmlns:a16="http://schemas.microsoft.com/office/drawing/2014/main" id="{2AEAB2BA-0225-6C49-9735-5058502EE1C5}"/>
              </a:ext>
            </a:extLst>
          </p:cNvPr>
          <p:cNvSpPr>
            <a:spLocks noGrp="1"/>
          </p:cNvSpPr>
          <p:nvPr>
            <p:ph type="title" hasCustomPrompt="1"/>
          </p:nvPr>
        </p:nvSpPr>
        <p:spPr>
          <a:xfrm>
            <a:off x="527051" y="132770"/>
            <a:ext cx="11137568" cy="703942"/>
          </a:xfrm>
        </p:spPr>
        <p:txBody>
          <a:bodyPr/>
          <a:lstStyle>
            <a:lvl1pPr>
              <a:defRPr>
                <a:solidFill>
                  <a:srgbClr val="595959"/>
                </a:solidFill>
                <a:latin typeface="Calibri" panose="020F0502020204030204" pitchFamily="34" charset="0"/>
                <a:cs typeface="Calibri" panose="020F0502020204030204" pitchFamily="34" charset="0"/>
              </a:defRPr>
            </a:lvl1pPr>
          </a:lstStyle>
          <a:p>
            <a:r>
              <a:rPr lang="en-US" dirty="0"/>
              <a:t>Click to add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3" name="コンテンツ プレースホルダ 2"/>
          <p:cNvSpPr>
            <a:spLocks noGrp="1"/>
          </p:cNvSpPr>
          <p:nvPr>
            <p:ph idx="1" hasCustomPrompt="1"/>
          </p:nvPr>
        </p:nvSpPr>
        <p:spPr>
          <a:xfrm>
            <a:off x="4766734" y="1231900"/>
            <a:ext cx="6897885" cy="4933405"/>
          </a:xfrm>
        </p:spPr>
        <p:txBody>
          <a:bodyPr/>
          <a:lstStyle>
            <a:lvl1pPr>
              <a:defRPr sz="3200">
                <a:solidFill>
                  <a:srgbClr val="595959"/>
                </a:solidFill>
                <a:latin typeface="Calibri" pitchFamily="34" charset="0"/>
                <a:cs typeface="Calibri" pitchFamily="34" charset="0"/>
              </a:defRPr>
            </a:lvl1pPr>
            <a:lvl2pPr>
              <a:defRPr sz="2800">
                <a:solidFill>
                  <a:srgbClr val="595959"/>
                </a:solidFill>
                <a:latin typeface="Calibri" pitchFamily="34" charset="0"/>
                <a:cs typeface="Calibri" pitchFamily="34" charset="0"/>
              </a:defRPr>
            </a:lvl2pPr>
            <a:lvl3pPr>
              <a:defRPr sz="2400">
                <a:solidFill>
                  <a:srgbClr val="595959"/>
                </a:solidFill>
                <a:latin typeface="Calibri" pitchFamily="34" charset="0"/>
                <a:cs typeface="Calibri" pitchFamily="34" charset="0"/>
              </a:defRPr>
            </a:lvl3pPr>
            <a:lvl4pPr>
              <a:defRPr sz="2000">
                <a:solidFill>
                  <a:srgbClr val="595959"/>
                </a:solidFill>
                <a:latin typeface="Calibri" pitchFamily="34" charset="0"/>
                <a:cs typeface="Calibri" pitchFamily="34" charset="0"/>
              </a:defRPr>
            </a:lvl4pPr>
            <a:lvl5pPr>
              <a:defRPr sz="2000">
                <a:solidFill>
                  <a:srgbClr val="595959"/>
                </a:solidFill>
                <a:latin typeface="Calibri" pitchFamily="34" charset="0"/>
                <a:cs typeface="Calibri" pitchFamily="34" charset="0"/>
              </a:defRPr>
            </a:lvl5pPr>
            <a:lvl6pPr>
              <a:defRPr sz="2000"/>
            </a:lvl6pPr>
            <a:lvl7pPr>
              <a:defRPr sz="2000"/>
            </a:lvl7pPr>
            <a:lvl8pPr>
              <a:defRPr sz="2000"/>
            </a:lvl8pPr>
            <a:lvl9pPr>
              <a:defRPr sz="2000"/>
            </a:lvl9pPr>
          </a:lstStyle>
          <a:p>
            <a:pPr lvl="0"/>
            <a:r>
              <a:rPr kumimoji="1" lang="en-US" altLang="ja-JP" dirty="0"/>
              <a:t>Click to add text</a:t>
            </a:r>
            <a:endParaRPr kumimoji="1" lang="ja-JP" altLang="en-US"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4" name="テキスト プレースホルダ 3"/>
          <p:cNvSpPr>
            <a:spLocks noGrp="1"/>
          </p:cNvSpPr>
          <p:nvPr>
            <p:ph type="body" sz="half" idx="2" hasCustomPrompt="1"/>
          </p:nvPr>
        </p:nvSpPr>
        <p:spPr>
          <a:xfrm>
            <a:off x="539752" y="2204864"/>
            <a:ext cx="4080933" cy="3960440"/>
          </a:xfrm>
        </p:spPr>
        <p:txBody>
          <a:bodyPr/>
          <a:lstStyle>
            <a:lvl1pPr marL="0" indent="0">
              <a:buNone/>
              <a:defRPr sz="1400">
                <a:solidFill>
                  <a:srgbClr val="595959"/>
                </a:solidFill>
                <a:latin typeface="Calibri" pitchFamily="34" charset="0"/>
                <a:cs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dirty="0"/>
              <a:t>Click to add text</a:t>
            </a:r>
            <a:endParaRPr kumimoji="1" lang="ja-JP" altLang="en-US" dirty="0"/>
          </a:p>
        </p:txBody>
      </p:sp>
      <p:sp>
        <p:nvSpPr>
          <p:cNvPr id="9" name="Title 14">
            <a:extLst>
              <a:ext uri="{FF2B5EF4-FFF2-40B4-BE49-F238E27FC236}">
                <a16:creationId xmlns:a16="http://schemas.microsoft.com/office/drawing/2014/main" id="{F2052808-34BC-E14D-8A29-763ED3A956EB}"/>
              </a:ext>
            </a:extLst>
          </p:cNvPr>
          <p:cNvSpPr>
            <a:spLocks noGrp="1"/>
          </p:cNvSpPr>
          <p:nvPr>
            <p:ph type="title" hasCustomPrompt="1"/>
          </p:nvPr>
        </p:nvSpPr>
        <p:spPr>
          <a:xfrm>
            <a:off x="527051" y="132770"/>
            <a:ext cx="11137568" cy="703942"/>
          </a:xfrm>
        </p:spPr>
        <p:txBody>
          <a:bodyPr/>
          <a:lstStyle>
            <a:lvl1pPr>
              <a:defRPr>
                <a:solidFill>
                  <a:srgbClr val="595959"/>
                </a:solidFill>
                <a:latin typeface="Calibri" panose="020F0502020204030204" pitchFamily="34" charset="0"/>
                <a:cs typeface="Calibri" panose="020F0502020204030204" pitchFamily="34" charset="0"/>
              </a:defRPr>
            </a:lvl1pPr>
          </a:lstStyle>
          <a:p>
            <a:r>
              <a:rPr lang="en-US" dirty="0"/>
              <a:t>Click to add title</a:t>
            </a:r>
          </a:p>
        </p:txBody>
      </p:sp>
      <p:sp>
        <p:nvSpPr>
          <p:cNvPr id="11" name="Text Placeholder 10">
            <a:extLst>
              <a:ext uri="{FF2B5EF4-FFF2-40B4-BE49-F238E27FC236}">
                <a16:creationId xmlns:a16="http://schemas.microsoft.com/office/drawing/2014/main" id="{8D21A4D7-2764-734A-A756-906144E99007}"/>
              </a:ext>
            </a:extLst>
          </p:cNvPr>
          <p:cNvSpPr>
            <a:spLocks noGrp="1"/>
          </p:cNvSpPr>
          <p:nvPr>
            <p:ph type="body" sz="quarter" idx="13" hasCustomPrompt="1"/>
          </p:nvPr>
        </p:nvSpPr>
        <p:spPr>
          <a:xfrm>
            <a:off x="527052" y="1235199"/>
            <a:ext cx="4093633" cy="863600"/>
          </a:xfrm>
        </p:spPr>
        <p:txBody>
          <a:bodyPr>
            <a:normAutofit/>
          </a:bodyPr>
          <a:lstStyle>
            <a:lvl1pPr marL="0" indent="0">
              <a:buNone/>
              <a:defRPr sz="2400">
                <a:solidFill>
                  <a:srgbClr val="595959"/>
                </a:solidFill>
              </a:defRPr>
            </a:lvl1pPr>
          </a:lstStyle>
          <a:p>
            <a:pPr lvl="0"/>
            <a:r>
              <a:rPr lang="en-US" dirty="0"/>
              <a:t>Click to add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付きの図">
    <p:spTree>
      <p:nvGrpSpPr>
        <p:cNvPr id="1" name=""/>
        <p:cNvGrpSpPr/>
        <p:nvPr/>
      </p:nvGrpSpPr>
      <p:grpSpPr>
        <a:xfrm>
          <a:off x="0" y="0"/>
          <a:ext cx="0" cy="0"/>
          <a:chOff x="0" y="0"/>
          <a:chExt cx="0" cy="0"/>
        </a:xfrm>
      </p:grpSpPr>
      <p:sp>
        <p:nvSpPr>
          <p:cNvPr id="3" name="図プレースホルダ 2"/>
          <p:cNvSpPr>
            <a:spLocks noGrp="1"/>
          </p:cNvSpPr>
          <p:nvPr>
            <p:ph type="pic" idx="1" hasCustomPrompt="1"/>
          </p:nvPr>
        </p:nvSpPr>
        <p:spPr>
          <a:xfrm>
            <a:off x="2389717" y="1152526"/>
            <a:ext cx="7315200" cy="3575049"/>
          </a:xfrm>
        </p:spPr>
        <p:txBody>
          <a:bodyPr>
            <a:normAutofit/>
          </a:bodyPr>
          <a:lstStyle>
            <a:lvl1pPr marL="0" indent="0">
              <a:buNone/>
              <a:defRPr sz="2800">
                <a:solidFill>
                  <a:srgbClr val="595959"/>
                </a:solidFill>
                <a:latin typeface="Calibri" pitchFamily="34" charset="0"/>
                <a:cs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dirty="0"/>
              <a:t>Click icon to add an image</a:t>
            </a:r>
            <a:endParaRPr kumimoji="1" lang="ja-JP" altLang="en-US" dirty="0"/>
          </a:p>
        </p:txBody>
      </p:sp>
      <p:sp>
        <p:nvSpPr>
          <p:cNvPr id="4" name="テキスト プレースホルダ 3"/>
          <p:cNvSpPr>
            <a:spLocks noGrp="1"/>
          </p:cNvSpPr>
          <p:nvPr>
            <p:ph type="body" sz="half" idx="2" hasCustomPrompt="1"/>
          </p:nvPr>
        </p:nvSpPr>
        <p:spPr>
          <a:xfrm>
            <a:off x="2389717" y="5367338"/>
            <a:ext cx="7315200" cy="804862"/>
          </a:xfrm>
        </p:spPr>
        <p:txBody>
          <a:bodyPr/>
          <a:lstStyle>
            <a:lvl1pPr marL="0" indent="0">
              <a:buNone/>
              <a:defRPr sz="1400">
                <a:solidFill>
                  <a:srgbClr val="23181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dirty="0"/>
              <a:t>Click to add text</a:t>
            </a:r>
            <a:endParaRPr kumimoji="1" lang="ja-JP" altLang="en-US" dirty="0"/>
          </a:p>
        </p:txBody>
      </p:sp>
      <p:sp>
        <p:nvSpPr>
          <p:cNvPr id="8" name="Text Placeholder 7">
            <a:extLst>
              <a:ext uri="{FF2B5EF4-FFF2-40B4-BE49-F238E27FC236}">
                <a16:creationId xmlns:a16="http://schemas.microsoft.com/office/drawing/2014/main" id="{F08244C5-0213-3545-8C47-FA08A2DEB8C3}"/>
              </a:ext>
            </a:extLst>
          </p:cNvPr>
          <p:cNvSpPr>
            <a:spLocks noGrp="1"/>
          </p:cNvSpPr>
          <p:nvPr>
            <p:ph type="body" sz="quarter" idx="13" hasCustomPrompt="1"/>
          </p:nvPr>
        </p:nvSpPr>
        <p:spPr>
          <a:xfrm>
            <a:off x="2389717" y="4795483"/>
            <a:ext cx="7315200" cy="569913"/>
          </a:xfrm>
        </p:spPr>
        <p:txBody>
          <a:bodyPr anchor="b"/>
          <a:lstStyle>
            <a:lvl1pPr marL="0" indent="0">
              <a:buNone/>
              <a:defRPr sz="2200"/>
            </a:lvl1pPr>
          </a:lstStyle>
          <a:p>
            <a:pPr lvl="0"/>
            <a:r>
              <a:rPr lang="en-US" dirty="0"/>
              <a:t>Click to add text</a:t>
            </a:r>
          </a:p>
        </p:txBody>
      </p:sp>
      <p:sp>
        <p:nvSpPr>
          <p:cNvPr id="9" name="Title 14">
            <a:extLst>
              <a:ext uri="{FF2B5EF4-FFF2-40B4-BE49-F238E27FC236}">
                <a16:creationId xmlns:a16="http://schemas.microsoft.com/office/drawing/2014/main" id="{81322671-BD5E-2D4C-A363-9021C5ABC55F}"/>
              </a:ext>
            </a:extLst>
          </p:cNvPr>
          <p:cNvSpPr>
            <a:spLocks noGrp="1"/>
          </p:cNvSpPr>
          <p:nvPr>
            <p:ph type="title" hasCustomPrompt="1"/>
          </p:nvPr>
        </p:nvSpPr>
        <p:spPr>
          <a:xfrm>
            <a:off x="527051" y="132770"/>
            <a:ext cx="11137568" cy="703942"/>
          </a:xfrm>
        </p:spPr>
        <p:txBody>
          <a:bodyPr/>
          <a:lstStyle>
            <a:lvl1pPr>
              <a:defRPr>
                <a:solidFill>
                  <a:srgbClr val="595959"/>
                </a:solidFill>
                <a:latin typeface="Calibri" panose="020F0502020204030204" pitchFamily="34" charset="0"/>
                <a:cs typeface="Calibri" panose="020F0502020204030204" pitchFamily="34" charset="0"/>
              </a:defRPr>
            </a:lvl1pPr>
          </a:lstStyle>
          <a:p>
            <a:r>
              <a:rPr lang="en-US" dirty="0"/>
              <a:t>Click to add title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縦書きタイトルと縦書きテキスト">
    <p:spTree>
      <p:nvGrpSpPr>
        <p:cNvPr id="1" name=""/>
        <p:cNvGrpSpPr/>
        <p:nvPr/>
      </p:nvGrpSpPr>
      <p:grpSpPr>
        <a:xfrm>
          <a:off x="0" y="0"/>
          <a:ext cx="0" cy="0"/>
          <a:chOff x="0" y="0"/>
          <a:chExt cx="0" cy="0"/>
        </a:xfrm>
      </p:grpSpPr>
      <p:sp>
        <p:nvSpPr>
          <p:cNvPr id="3" name="縦書きテキスト プレースホルダ 2"/>
          <p:cNvSpPr>
            <a:spLocks noGrp="1"/>
          </p:cNvSpPr>
          <p:nvPr>
            <p:ph type="body" orient="vert" idx="1" hasCustomPrompt="1"/>
          </p:nvPr>
        </p:nvSpPr>
        <p:spPr>
          <a:xfrm rot="16200000">
            <a:off x="5164805" y="-350194"/>
            <a:ext cx="5066710" cy="8065800"/>
          </a:xfrm>
        </p:spPr>
        <p:txBody>
          <a:bodyPr vert="eaVert"/>
          <a:lstStyle>
            <a:lvl1pPr>
              <a:defRPr>
                <a:solidFill>
                  <a:srgbClr val="595959"/>
                </a:solidFill>
                <a:latin typeface="Calibri" pitchFamily="34" charset="0"/>
                <a:cs typeface="Calibri" pitchFamily="34" charset="0"/>
              </a:defRPr>
            </a:lvl1pPr>
            <a:lvl2pPr>
              <a:defRPr>
                <a:solidFill>
                  <a:srgbClr val="595959"/>
                </a:solidFill>
                <a:latin typeface="Calibri" pitchFamily="34" charset="0"/>
                <a:cs typeface="Calibri" pitchFamily="34" charset="0"/>
              </a:defRPr>
            </a:lvl2pPr>
            <a:lvl3pPr marL="1143000" marR="0" indent="-228600" algn="l" defTabSz="914400" rtl="0" eaLnBrk="1" fontAlgn="auto" latinLnBrk="0" hangingPunct="1">
              <a:lnSpc>
                <a:spcPct val="100000"/>
              </a:lnSpc>
              <a:spcBef>
                <a:spcPct val="20000"/>
              </a:spcBef>
              <a:spcAft>
                <a:spcPts val="0"/>
              </a:spcAft>
              <a:buClrTx/>
              <a:buSzTx/>
              <a:buFont typeface="Arial" pitchFamily="34" charset="0"/>
              <a:buNone/>
              <a:tabLst/>
              <a:defRPr>
                <a:solidFill>
                  <a:srgbClr val="595959"/>
                </a:solidFill>
                <a:latin typeface="Calibri" pitchFamily="34" charset="0"/>
                <a:cs typeface="Calibri" pitchFamily="34" charset="0"/>
              </a:defRPr>
            </a:lvl3pPr>
            <a:lvl4pPr>
              <a:defRPr>
                <a:solidFill>
                  <a:srgbClr val="595959"/>
                </a:solidFill>
                <a:latin typeface="Calibri" pitchFamily="34" charset="0"/>
                <a:cs typeface="Calibri" pitchFamily="34" charset="0"/>
              </a:defRPr>
            </a:lvl4pPr>
            <a:lvl5pPr>
              <a:defRPr>
                <a:solidFill>
                  <a:srgbClr val="595959"/>
                </a:solidFill>
                <a:latin typeface="Calibri" pitchFamily="34" charset="0"/>
                <a:cs typeface="Calibri" pitchFamily="34" charset="0"/>
              </a:defRPr>
            </a:lvl5pPr>
          </a:lstStyle>
          <a:p>
            <a:pPr lvl="0"/>
            <a:r>
              <a:rPr kumimoji="1" lang="en-US" altLang="ja-JP" dirty="0"/>
              <a:t>Click to add text</a:t>
            </a:r>
            <a:endParaRPr kumimoji="1" lang="ja-JP" altLang="en-US" dirty="0"/>
          </a:p>
          <a:p>
            <a:pPr lvl="1"/>
            <a:r>
              <a:rPr kumimoji="1" lang="en-US" altLang="ja-JP" dirty="0"/>
              <a:t>Second level</a:t>
            </a:r>
            <a:endParaRPr kumimoji="1" lang="ja-JP" altLang="en-US" dirty="0"/>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7" name="Title 14">
            <a:extLst>
              <a:ext uri="{FF2B5EF4-FFF2-40B4-BE49-F238E27FC236}">
                <a16:creationId xmlns:a16="http://schemas.microsoft.com/office/drawing/2014/main" id="{F23A7477-D243-964A-9094-E928ACA8C0FB}"/>
              </a:ext>
            </a:extLst>
          </p:cNvPr>
          <p:cNvSpPr txBox="1">
            <a:spLocks/>
          </p:cNvSpPr>
          <p:nvPr userDrawn="1"/>
        </p:nvSpPr>
        <p:spPr>
          <a:xfrm>
            <a:off x="527051" y="132770"/>
            <a:ext cx="11137568" cy="703942"/>
          </a:xfrm>
          <a:prstGeom prst="rect">
            <a:avLst/>
          </a:prstGeom>
        </p:spPr>
        <p:txBody>
          <a:bodyPr vert="horz" lIns="0" tIns="45720" rIns="91440" bIns="45720" rtlCol="0" anchor="ctr">
            <a:noAutofit/>
          </a:bodyPr>
          <a:lstStyle>
            <a:lvl1pPr algn="l" defTabSz="914400" rtl="0" eaLnBrk="1" latinLnBrk="0" hangingPunct="1">
              <a:spcBef>
                <a:spcPct val="0"/>
              </a:spcBef>
              <a:buNone/>
              <a:defRPr kumimoji="1" sz="2800" kern="1200" baseline="0">
                <a:solidFill>
                  <a:srgbClr val="000000"/>
                </a:solidFill>
                <a:latin typeface="Calibri" panose="020F0502020204030204" pitchFamily="34" charset="0"/>
                <a:ea typeface="メイリオ" pitchFamily="50" charset="-128"/>
                <a:cs typeface="Calibri" panose="020F0502020204030204" pitchFamily="34" charset="0"/>
              </a:defRPr>
            </a:lvl1pPr>
          </a:lstStyle>
          <a:p>
            <a:r>
              <a:rPr lang="en-US" sz="2800" dirty="0">
                <a:solidFill>
                  <a:srgbClr val="595959"/>
                </a:solidFill>
              </a:rPr>
              <a:t>Click to add title</a:t>
            </a:r>
          </a:p>
        </p:txBody>
      </p:sp>
      <p:sp>
        <p:nvSpPr>
          <p:cNvPr id="8" name="Vertical Text Placeholder 7">
            <a:extLst>
              <a:ext uri="{FF2B5EF4-FFF2-40B4-BE49-F238E27FC236}">
                <a16:creationId xmlns:a16="http://schemas.microsoft.com/office/drawing/2014/main" id="{F5A98A93-CEAD-E64D-834D-67A4778B9CED}"/>
              </a:ext>
            </a:extLst>
          </p:cNvPr>
          <p:cNvSpPr>
            <a:spLocks noGrp="1"/>
          </p:cNvSpPr>
          <p:nvPr>
            <p:ph type="body" orient="vert" sz="quarter" idx="13" hasCustomPrompt="1"/>
          </p:nvPr>
        </p:nvSpPr>
        <p:spPr>
          <a:xfrm rot="16200000">
            <a:off x="-648868" y="2325267"/>
            <a:ext cx="5166972" cy="2815134"/>
          </a:xfrm>
        </p:spPr>
        <p:txBody>
          <a:bodyPr vert="eaVert" anchor="ctr">
            <a:normAutofit/>
          </a:bodyPr>
          <a:lstStyle>
            <a:lvl1pPr marL="0" indent="0">
              <a:buNone/>
              <a:defRPr sz="2400">
                <a:solidFill>
                  <a:srgbClr val="595959"/>
                </a:solidFill>
              </a:defRPr>
            </a:lvl1pPr>
          </a:lstStyle>
          <a:p>
            <a:pPr lvl="0"/>
            <a:r>
              <a:rPr lang="en-US" dirty="0"/>
              <a:t>Click to add text</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テキスト プレースホルダ 2"/>
          <p:cNvSpPr>
            <a:spLocks noGrp="1"/>
          </p:cNvSpPr>
          <p:nvPr>
            <p:ph type="body" idx="1"/>
          </p:nvPr>
        </p:nvSpPr>
        <p:spPr>
          <a:xfrm>
            <a:off x="539751" y="1236664"/>
            <a:ext cx="11124868" cy="4928640"/>
          </a:xfrm>
          <a:prstGeom prst="rect">
            <a:avLst/>
          </a:prstGeom>
        </p:spPr>
        <p:txBody>
          <a:bodyPr vert="horz" lIns="0" tIns="45720" rIns="91440" bIns="45720" rtlCol="0">
            <a:normAutofit/>
          </a:bodyPr>
          <a:lstStyle/>
          <a:p>
            <a:pPr lvl="0"/>
            <a:r>
              <a:rPr kumimoji="1" lang="en-US" altLang="ja-JP" dirty="0"/>
              <a:t>Master text</a:t>
            </a:r>
            <a:endParaRPr kumimoji="1" lang="ja-JP" altLang="en-US" dirty="0"/>
          </a:p>
          <a:p>
            <a:pPr lvl="1"/>
            <a:r>
              <a:rPr kumimoji="1" lang="en-US" altLang="ja-JP" dirty="0"/>
              <a:t>Second level</a:t>
            </a:r>
            <a:endParaRPr kumimoji="1" lang="ja-JP" altLang="en-US" dirty="0"/>
          </a:p>
          <a:p>
            <a:pPr lvl="2"/>
            <a:r>
              <a:rPr kumimoji="1" lang="en-US" altLang="ja-JP" dirty="0"/>
              <a:t>Third</a:t>
            </a:r>
            <a:r>
              <a:rPr kumimoji="1" lang="ja-JP" altLang="en-US" dirty="0"/>
              <a:t> </a:t>
            </a:r>
            <a:r>
              <a:rPr kumimoji="1" lang="en-US" altLang="ja-JP" dirty="0"/>
              <a:t>level</a:t>
            </a:r>
            <a:endParaRPr kumimoji="1" lang="ja-JP" altLang="en-US" dirty="0"/>
          </a:p>
          <a:p>
            <a:pPr lvl="3"/>
            <a:r>
              <a:rPr kumimoji="1" lang="en-US" altLang="ja-JP" dirty="0"/>
              <a:t>Fourth level</a:t>
            </a:r>
            <a:endParaRPr kumimoji="1" lang="ja-JP" altLang="en-US" dirty="0"/>
          </a:p>
          <a:p>
            <a:pPr lvl="4"/>
            <a:r>
              <a:rPr kumimoji="1" lang="en-US" altLang="ja-JP" dirty="0"/>
              <a:t>Fifth level</a:t>
            </a:r>
            <a:endParaRPr kumimoji="1" lang="ja-JP" altLang="en-US" dirty="0"/>
          </a:p>
        </p:txBody>
      </p:sp>
      <p:sp>
        <p:nvSpPr>
          <p:cNvPr id="5" name="フッター プレースホルダ 4"/>
          <p:cNvSpPr>
            <a:spLocks noGrp="1"/>
          </p:cNvSpPr>
          <p:nvPr>
            <p:ph type="ftr" sz="quarter" idx="3"/>
          </p:nvPr>
        </p:nvSpPr>
        <p:spPr>
          <a:xfrm>
            <a:off x="646196" y="6525345"/>
            <a:ext cx="8114100" cy="196131"/>
          </a:xfrm>
          <a:prstGeom prst="rect">
            <a:avLst/>
          </a:prstGeom>
        </p:spPr>
        <p:txBody>
          <a:bodyPr vert="horz" lIns="0" tIns="45720" rIns="0" bIns="45720" rtlCol="0" anchor="ctr"/>
          <a:lstStyle>
            <a:lvl1pPr algn="l">
              <a:defRPr sz="900">
                <a:solidFill>
                  <a:srgbClr val="898989"/>
                </a:solidFill>
                <a:latin typeface="Calibri" pitchFamily="34" charset="0"/>
                <a:ea typeface="メイリオ" pitchFamily="50" charset="-128"/>
                <a:cs typeface="Calibri" pitchFamily="34" charset="0"/>
              </a:defRPr>
            </a:lvl1pPr>
          </a:lstStyle>
          <a:p>
            <a:r>
              <a:rPr lang="en-US" altLang="ja-JP"/>
              <a:t>| Séminaire Ninlaro Septembre 2020 |</a:t>
            </a:r>
            <a:endParaRPr lang="ja-JP" altLang="en-US" dirty="0"/>
          </a:p>
        </p:txBody>
      </p:sp>
      <p:sp>
        <p:nvSpPr>
          <p:cNvPr id="6" name="スライド番号プレースホルダ 5"/>
          <p:cNvSpPr>
            <a:spLocks noGrp="1"/>
          </p:cNvSpPr>
          <p:nvPr>
            <p:ph type="sldNum" sz="quarter" idx="4"/>
          </p:nvPr>
        </p:nvSpPr>
        <p:spPr>
          <a:xfrm>
            <a:off x="34628" y="6525345"/>
            <a:ext cx="589856" cy="196131"/>
          </a:xfrm>
          <a:prstGeom prst="rect">
            <a:avLst/>
          </a:prstGeom>
        </p:spPr>
        <p:txBody>
          <a:bodyPr vert="horz" lIns="0" tIns="45720" rIns="0" bIns="45720" rtlCol="0" anchor="ctr"/>
          <a:lstStyle>
            <a:lvl1pPr algn="r">
              <a:defRPr sz="900">
                <a:solidFill>
                  <a:srgbClr val="898989"/>
                </a:solidFill>
                <a:latin typeface="Calibri" pitchFamily="34" charset="0"/>
                <a:ea typeface="メイリオ" pitchFamily="50" charset="-128"/>
                <a:cs typeface="Calibri" pitchFamily="34" charset="0"/>
              </a:defRPr>
            </a:lvl1pPr>
          </a:lstStyle>
          <a:p>
            <a:fld id="{E9B57936-92EF-4126-AE48-1D9D36D15E98}" type="slidenum">
              <a:rPr lang="ja-JP" altLang="en-US" smtClean="0"/>
              <a:pPr/>
              <a:t>‹N°›</a:t>
            </a:fld>
            <a:endParaRPr lang="ja-JP" altLang="en-US" dirty="0"/>
          </a:p>
        </p:txBody>
      </p:sp>
      <p:sp>
        <p:nvSpPr>
          <p:cNvPr id="15" name="タイトル プレースホルダ 1"/>
          <p:cNvSpPr>
            <a:spLocks noGrp="1"/>
          </p:cNvSpPr>
          <p:nvPr>
            <p:ph type="title"/>
          </p:nvPr>
        </p:nvSpPr>
        <p:spPr>
          <a:xfrm>
            <a:off x="527051" y="132770"/>
            <a:ext cx="11137568" cy="703942"/>
          </a:xfrm>
          <a:prstGeom prst="rect">
            <a:avLst/>
          </a:prstGeom>
        </p:spPr>
        <p:txBody>
          <a:bodyPr vert="horz" lIns="0" tIns="45720" rIns="91440" bIns="45720" rtlCol="0" anchor="ctr">
            <a:noAutofit/>
          </a:bodyPr>
          <a:lstStyle/>
          <a:p>
            <a:r>
              <a:rPr kumimoji="1" lang="en-US" altLang="ja-JP" dirty="0"/>
              <a:t>Master title</a:t>
            </a:r>
            <a:endParaRPr kumimoji="1" lang="ja-JP" altLang="en-US" dirty="0"/>
          </a:p>
        </p:txBody>
      </p:sp>
      <p:sp>
        <p:nvSpPr>
          <p:cNvPr id="11" name="Rectangle 6">
            <a:extLst>
              <a:ext uri="{FF2B5EF4-FFF2-40B4-BE49-F238E27FC236}">
                <a16:creationId xmlns:a16="http://schemas.microsoft.com/office/drawing/2014/main" id="{18D4B9FA-39D5-DC46-AEE9-0F3C6ECD9555}"/>
              </a:ext>
            </a:extLst>
          </p:cNvPr>
          <p:cNvSpPr/>
          <p:nvPr userDrawn="1"/>
        </p:nvSpPr>
        <p:spPr>
          <a:xfrm>
            <a:off x="0" y="134939"/>
            <a:ext cx="143339" cy="70167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kumimoji="0" lang="en-US" altLang="en-US" sz="1800">
              <a:solidFill>
                <a:schemeClr val="accent1"/>
              </a:solidFill>
            </a:endParaRPr>
          </a:p>
        </p:txBody>
      </p:sp>
    </p:spTree>
  </p:cSld>
  <p:clrMap bg1="lt1" tx1="dk1" bg2="lt2" tx2="dk2" accent1="accent1" accent2="accent2" accent3="accent3" accent4="accent4" accent5="accent5" accent6="accent6" hlink="hlink" folHlink="folHlink"/>
  <p:sldLayoutIdLst>
    <p:sldLayoutId id="2147483715" r:id="rId1"/>
    <p:sldLayoutId id="2147483711" r:id="rId2"/>
    <p:sldLayoutId id="2147483654" r:id="rId3"/>
    <p:sldLayoutId id="2147483650" r:id="rId4"/>
    <p:sldLayoutId id="2147483652" r:id="rId5"/>
    <p:sldLayoutId id="2147483653" r:id="rId6"/>
    <p:sldLayoutId id="2147483656" r:id="rId7"/>
    <p:sldLayoutId id="2147483657" r:id="rId8"/>
    <p:sldLayoutId id="2147483659" r:id="rId9"/>
    <p:sldLayoutId id="2147483669" r:id="rId10"/>
    <p:sldLayoutId id="2147483717" r:id="rId11"/>
  </p:sldLayoutIdLst>
  <p:hf hdr="0" dt="0"/>
  <p:txStyles>
    <p:titleStyle>
      <a:lvl1pPr algn="l" defTabSz="914400" rtl="0" eaLnBrk="1" latinLnBrk="0" hangingPunct="1">
        <a:spcBef>
          <a:spcPct val="0"/>
        </a:spcBef>
        <a:buNone/>
        <a:defRPr kumimoji="1" sz="2800" kern="1200" baseline="0">
          <a:solidFill>
            <a:srgbClr val="595959"/>
          </a:solidFill>
          <a:latin typeface="Calibri" pitchFamily="34" charset="0"/>
          <a:ea typeface="メイリオ" pitchFamily="50" charset="-128"/>
          <a:cs typeface="Calibri" pitchFamily="34" charset="0"/>
        </a:defRPr>
      </a:lvl1pPr>
    </p:titleStyle>
    <p:bodyStyle>
      <a:lvl1pPr marL="457200" indent="-457200" algn="l" defTabSz="914400" rtl="0" eaLnBrk="1" latinLnBrk="0" hangingPunct="1">
        <a:spcBef>
          <a:spcPct val="20000"/>
        </a:spcBef>
        <a:buClr>
          <a:srgbClr val="4C4948"/>
        </a:buClr>
        <a:buFont typeface="Arial" panose="020B0604020202020204" pitchFamily="34" charset="0"/>
        <a:buChar char="•"/>
        <a:defRPr kumimoji="1" sz="2600" kern="1200" baseline="0">
          <a:solidFill>
            <a:srgbClr val="595959"/>
          </a:solidFill>
          <a:latin typeface="Calibri" pitchFamily="34" charset="0"/>
          <a:ea typeface="メイリオ" pitchFamily="50" charset="-128"/>
          <a:cs typeface="Calibri" pitchFamily="34" charset="0"/>
        </a:defRPr>
      </a:lvl1pPr>
      <a:lvl2pPr marL="742950" indent="-285750" algn="l" defTabSz="914400" rtl="0" eaLnBrk="1" latinLnBrk="0" hangingPunct="1">
        <a:spcBef>
          <a:spcPct val="20000"/>
        </a:spcBef>
        <a:buClr>
          <a:srgbClr val="4C4948"/>
        </a:buClr>
        <a:buFont typeface="Arial" pitchFamily="34" charset="0"/>
        <a:buChar char="–"/>
        <a:defRPr kumimoji="1" sz="2400" kern="1200">
          <a:solidFill>
            <a:srgbClr val="595959"/>
          </a:solidFill>
          <a:latin typeface="Calibri" pitchFamily="34" charset="0"/>
          <a:ea typeface="メイリオ" pitchFamily="50" charset="-128"/>
          <a:cs typeface="Calibri" pitchFamily="34" charset="0"/>
        </a:defRPr>
      </a:lvl2pPr>
      <a:lvl3pPr marL="1143000" indent="-228600" algn="l" defTabSz="914400" rtl="0" eaLnBrk="1" latinLnBrk="0" hangingPunct="1">
        <a:spcBef>
          <a:spcPct val="20000"/>
        </a:spcBef>
        <a:buClr>
          <a:srgbClr val="4C4948"/>
        </a:buClr>
        <a:buFont typeface="Arial" pitchFamily="34" charset="0"/>
        <a:buChar char="•"/>
        <a:defRPr kumimoji="1" sz="2200" kern="1200" baseline="0">
          <a:solidFill>
            <a:srgbClr val="595959"/>
          </a:solidFill>
          <a:latin typeface="Calibri" pitchFamily="34" charset="0"/>
          <a:ea typeface="メイリオ" pitchFamily="50" charset="-128"/>
          <a:cs typeface="Calibri" pitchFamily="34" charset="0"/>
        </a:defRPr>
      </a:lvl3pPr>
      <a:lvl4pPr marL="1600200" indent="-228600" algn="l" defTabSz="914400" rtl="0" eaLnBrk="1" latinLnBrk="0" hangingPunct="1">
        <a:spcBef>
          <a:spcPct val="20000"/>
        </a:spcBef>
        <a:buClr>
          <a:srgbClr val="4C4948"/>
        </a:buClr>
        <a:buFont typeface="Arial" pitchFamily="34" charset="0"/>
        <a:buChar char="–"/>
        <a:defRPr kumimoji="1" sz="2000" kern="1200" baseline="0">
          <a:solidFill>
            <a:srgbClr val="595959"/>
          </a:solidFill>
          <a:latin typeface="Calibri" pitchFamily="34" charset="0"/>
          <a:ea typeface="メイリオ" pitchFamily="50" charset="-128"/>
          <a:cs typeface="Calibri" pitchFamily="34" charset="0"/>
        </a:defRPr>
      </a:lvl4pPr>
      <a:lvl5pPr marL="2057400" indent="-228600" algn="l" defTabSz="914400" rtl="0" eaLnBrk="1" latinLnBrk="0" hangingPunct="1">
        <a:spcBef>
          <a:spcPct val="20000"/>
        </a:spcBef>
        <a:buClr>
          <a:srgbClr val="4C4948"/>
        </a:buClr>
        <a:buFont typeface="Arial" pitchFamily="34" charset="0"/>
        <a:buChar char="»"/>
        <a:defRPr kumimoji="1" sz="2000" kern="1200" baseline="0">
          <a:solidFill>
            <a:srgbClr val="595959"/>
          </a:solidFill>
          <a:latin typeface="Calibri" pitchFamily="34" charset="0"/>
          <a:ea typeface="メイリオ" pitchFamily="50" charset="-128"/>
          <a:cs typeface="Calibri"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http://univ-cotedazur.fr/makeourplanetgreatagain/fr/leadImage_large" TargetMode="Externa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3.png"/><Relationship Id="rId5" Type="http://schemas.openxmlformats.org/officeDocument/2006/relationships/image" Target="http://www.chu-nice.fr/images/logohd-ok-2014.png"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DBE4D3-CEAF-4923-BA7C-F65921513FE8}"/>
              </a:ext>
            </a:extLst>
          </p:cNvPr>
          <p:cNvSpPr>
            <a:spLocks noGrp="1"/>
          </p:cNvSpPr>
          <p:nvPr>
            <p:ph type="ctrTitle"/>
          </p:nvPr>
        </p:nvSpPr>
        <p:spPr>
          <a:xfrm>
            <a:off x="978227" y="1889829"/>
            <a:ext cx="9919071" cy="3078342"/>
          </a:xfrm>
        </p:spPr>
        <p:txBody>
          <a:bodyPr/>
          <a:lstStyle/>
          <a:p>
            <a:r>
              <a:rPr lang="fr-FR" dirty="0"/>
              <a:t>L’accès à l’innovation en région Paca, Corse et Monaco</a:t>
            </a:r>
            <a:br>
              <a:rPr lang="fr-FR" dirty="0"/>
            </a:br>
            <a:r>
              <a:rPr lang="fr-FR" i="1" dirty="0"/>
              <a:t>RCP moléculaire en </a:t>
            </a:r>
            <a:r>
              <a:rPr lang="fr-FR" i="1" dirty="0" err="1"/>
              <a:t>Onco-Hématologie</a:t>
            </a:r>
            <a:r>
              <a:rPr lang="fr-FR" i="1" dirty="0"/>
              <a:t> - Recours régional</a:t>
            </a:r>
          </a:p>
        </p:txBody>
      </p:sp>
      <p:sp>
        <p:nvSpPr>
          <p:cNvPr id="3" name="Espace réservé du texte 2">
            <a:extLst>
              <a:ext uri="{FF2B5EF4-FFF2-40B4-BE49-F238E27FC236}">
                <a16:creationId xmlns:a16="http://schemas.microsoft.com/office/drawing/2014/main" id="{66579784-A864-4DFA-A257-3648FBCE6471}"/>
              </a:ext>
            </a:extLst>
          </p:cNvPr>
          <p:cNvSpPr>
            <a:spLocks noGrp="1"/>
          </p:cNvSpPr>
          <p:nvPr>
            <p:ph type="body" sz="quarter" idx="13"/>
          </p:nvPr>
        </p:nvSpPr>
        <p:spPr>
          <a:xfrm>
            <a:off x="978228" y="4234494"/>
            <a:ext cx="9919070" cy="288925"/>
          </a:xfrm>
        </p:spPr>
        <p:txBody>
          <a:bodyPr/>
          <a:lstStyle/>
          <a:p>
            <a:r>
              <a:rPr lang="fr-FR" dirty="0"/>
              <a:t>Ateliers de la Recherche Clinique - 4ème édition</a:t>
            </a:r>
          </a:p>
          <a:p>
            <a:r>
              <a:rPr lang="fr-FR" dirty="0"/>
              <a:t>6 Avril 2023 - Cannes</a:t>
            </a:r>
          </a:p>
        </p:txBody>
      </p:sp>
      <p:sp>
        <p:nvSpPr>
          <p:cNvPr id="4" name="Espace réservé du texte 3">
            <a:extLst>
              <a:ext uri="{FF2B5EF4-FFF2-40B4-BE49-F238E27FC236}">
                <a16:creationId xmlns:a16="http://schemas.microsoft.com/office/drawing/2014/main" id="{E8C450A3-FA8F-40AF-B99F-BC3E65816B97}"/>
              </a:ext>
            </a:extLst>
          </p:cNvPr>
          <p:cNvSpPr>
            <a:spLocks noGrp="1"/>
          </p:cNvSpPr>
          <p:nvPr>
            <p:ph type="body" sz="quarter" idx="14"/>
          </p:nvPr>
        </p:nvSpPr>
        <p:spPr>
          <a:xfrm>
            <a:off x="978228" y="5057197"/>
            <a:ext cx="5636331" cy="266700"/>
          </a:xfrm>
        </p:spPr>
        <p:txBody>
          <a:bodyPr/>
          <a:lstStyle/>
          <a:p>
            <a:r>
              <a:rPr lang="fr-FR" b="1" i="1" dirty="0"/>
              <a:t>Pr Thomas CLUZEAU</a:t>
            </a:r>
          </a:p>
          <a:p>
            <a:r>
              <a:rPr lang="fr-FR" dirty="0"/>
              <a:t>Nice </a:t>
            </a:r>
            <a:r>
              <a:rPr lang="fr-FR" dirty="0" err="1"/>
              <a:t>University</a:t>
            </a:r>
            <a:r>
              <a:rPr lang="fr-FR" dirty="0"/>
              <a:t> Hospital, Hematology </a:t>
            </a:r>
            <a:r>
              <a:rPr lang="fr-FR" dirty="0" err="1"/>
              <a:t>department</a:t>
            </a:r>
            <a:endParaRPr lang="fr-FR" dirty="0"/>
          </a:p>
          <a:p>
            <a:r>
              <a:rPr lang="fr-FR" dirty="0"/>
              <a:t>Cote d’Azur </a:t>
            </a:r>
            <a:r>
              <a:rPr lang="fr-FR" dirty="0" err="1"/>
              <a:t>University</a:t>
            </a:r>
            <a:r>
              <a:rPr lang="fr-FR" dirty="0"/>
              <a:t>, Nice Sophia Antipolis </a:t>
            </a:r>
            <a:r>
              <a:rPr lang="fr-FR" dirty="0" err="1"/>
              <a:t>University</a:t>
            </a:r>
            <a:endParaRPr lang="fr-FR" dirty="0"/>
          </a:p>
          <a:p>
            <a:r>
              <a:rPr lang="fr-FR" dirty="0" err="1"/>
              <a:t>Mediterranean</a:t>
            </a:r>
            <a:r>
              <a:rPr lang="fr-FR" dirty="0"/>
              <a:t> Center of </a:t>
            </a:r>
            <a:r>
              <a:rPr lang="fr-FR" dirty="0" err="1"/>
              <a:t>Molecular</a:t>
            </a:r>
            <a:r>
              <a:rPr lang="fr-FR" dirty="0"/>
              <a:t> </a:t>
            </a:r>
            <a:r>
              <a:rPr lang="fr-FR" dirty="0" err="1"/>
              <a:t>Medicine</a:t>
            </a:r>
            <a:r>
              <a:rPr lang="fr-FR" dirty="0"/>
              <a:t>, INSERM U1065</a:t>
            </a:r>
          </a:p>
          <a:p>
            <a:endParaRPr lang="fr-FR" dirty="0"/>
          </a:p>
        </p:txBody>
      </p:sp>
      <p:grpSp>
        <p:nvGrpSpPr>
          <p:cNvPr id="5" name="Groupe 3">
            <a:extLst>
              <a:ext uri="{FF2B5EF4-FFF2-40B4-BE49-F238E27FC236}">
                <a16:creationId xmlns:a16="http://schemas.microsoft.com/office/drawing/2014/main" id="{D9D63008-AD8C-4A87-A7D0-4BBE6392B617}"/>
              </a:ext>
            </a:extLst>
          </p:cNvPr>
          <p:cNvGrpSpPr>
            <a:grpSpLocks/>
          </p:cNvGrpSpPr>
          <p:nvPr/>
        </p:nvGrpSpPr>
        <p:grpSpPr bwMode="auto">
          <a:xfrm>
            <a:off x="4441825" y="117475"/>
            <a:ext cx="3308350" cy="1008063"/>
            <a:chOff x="3164660" y="234227"/>
            <a:chExt cx="3308550" cy="1008063"/>
          </a:xfrm>
        </p:grpSpPr>
        <p:pic>
          <p:nvPicPr>
            <p:cNvPr id="6" name="Image 5">
              <a:extLst>
                <a:ext uri="{FF2B5EF4-FFF2-40B4-BE49-F238E27FC236}">
                  <a16:creationId xmlns:a16="http://schemas.microsoft.com/office/drawing/2014/main" id="{273E67DC-B08E-482B-80EF-0AD88173CB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0535" y="234227"/>
              <a:ext cx="108267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6">
              <a:extLst>
                <a:ext uri="{FF2B5EF4-FFF2-40B4-BE49-F238E27FC236}">
                  <a16:creationId xmlns:a16="http://schemas.microsoft.com/office/drawing/2014/main" id="{C5D1517B-A972-4BDF-84D3-9D314AE06316}"/>
                </a:ext>
              </a:extLst>
            </p:cNvPr>
            <p:cNvGrpSpPr>
              <a:grpSpLocks/>
            </p:cNvGrpSpPr>
            <p:nvPr/>
          </p:nvGrpSpPr>
          <p:grpSpPr bwMode="auto">
            <a:xfrm>
              <a:off x="3164660" y="346146"/>
              <a:ext cx="1101725" cy="784225"/>
              <a:chOff x="325438" y="395288"/>
              <a:chExt cx="1101725" cy="784225"/>
            </a:xfrm>
          </p:grpSpPr>
          <p:pic>
            <p:nvPicPr>
              <p:cNvPr id="8" name="Picture 4" descr="http://www.chu-nice.fr/images/logohd-ok-2014.png">
                <a:extLst>
                  <a:ext uri="{FF2B5EF4-FFF2-40B4-BE49-F238E27FC236}">
                    <a16:creationId xmlns:a16="http://schemas.microsoft.com/office/drawing/2014/main" id="{A91DFB68-274A-4146-8EB7-2257ADF6D6B6}"/>
                  </a:ext>
                </a:extLst>
              </p:cNvPr>
              <p:cNvPicPr>
                <a:picLocks noChangeAspect="1" noChangeArrowheads="1"/>
              </p:cNvPicPr>
              <p:nvPr/>
            </p:nvPicPr>
            <p:blipFill>
              <a:blip r:embed="rId4" r:link="rId5" cstate="print">
                <a:extLst>
                  <a:ext uri="{28A0092B-C50C-407E-A947-70E740481C1C}">
                    <a14:useLocalDpi xmlns:a14="http://schemas.microsoft.com/office/drawing/2010/main" val="0"/>
                  </a:ext>
                </a:extLst>
              </a:blip>
              <a:srcRect r="9138" b="26173"/>
              <a:stretch>
                <a:fillRect/>
              </a:stretch>
            </p:blipFill>
            <p:spPr bwMode="auto">
              <a:xfrm>
                <a:off x="325438" y="395288"/>
                <a:ext cx="11017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http://univ-cotedazur.fr/makeourplanetgreatagain/fr/leadImage_large">
                <a:extLst>
                  <a:ext uri="{FF2B5EF4-FFF2-40B4-BE49-F238E27FC236}">
                    <a16:creationId xmlns:a16="http://schemas.microsoft.com/office/drawing/2014/main" id="{274707BC-D0D7-4848-B727-733101546F0B}"/>
                  </a:ext>
                </a:extLst>
              </p:cNvPr>
              <p:cNvPicPr>
                <a:picLocks noChangeAspect="1" noChangeArrowheads="1"/>
              </p:cNvPicPr>
              <p:nvPr/>
            </p:nvPicPr>
            <p:blipFill>
              <a:blip r:embed="rId6" r:link="rId7" cstate="print">
                <a:extLst>
                  <a:ext uri="{28A0092B-C50C-407E-A947-70E740481C1C}">
                    <a14:useLocalDpi xmlns:a14="http://schemas.microsoft.com/office/drawing/2010/main" val="0"/>
                  </a:ext>
                </a:extLst>
              </a:blip>
              <a:srcRect/>
              <a:stretch>
                <a:fillRect/>
              </a:stretch>
            </p:blipFill>
            <p:spPr bwMode="auto">
              <a:xfrm>
                <a:off x="416719" y="946150"/>
                <a:ext cx="919163"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Tree>
    <p:custDataLst>
      <p:tags r:id="rId1"/>
    </p:custDataLst>
    <p:extLst>
      <p:ext uri="{BB962C8B-B14F-4D97-AF65-F5344CB8AC3E}">
        <p14:creationId xmlns:p14="http://schemas.microsoft.com/office/powerpoint/2010/main" val="936093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154E76-E204-490C-84AD-CB93A4D8E1FF}"/>
              </a:ext>
            </a:extLst>
          </p:cNvPr>
          <p:cNvSpPr>
            <a:spLocks noGrp="1"/>
          </p:cNvSpPr>
          <p:nvPr>
            <p:ph type="title"/>
          </p:nvPr>
        </p:nvSpPr>
        <p:spPr/>
        <p:txBody>
          <a:bodyPr/>
          <a:lstStyle/>
          <a:p>
            <a:r>
              <a:rPr lang="fr-FR" dirty="0"/>
              <a:t>Contexte</a:t>
            </a:r>
          </a:p>
        </p:txBody>
      </p:sp>
      <p:sp>
        <p:nvSpPr>
          <p:cNvPr id="3" name="Espace réservé du texte 2">
            <a:extLst>
              <a:ext uri="{FF2B5EF4-FFF2-40B4-BE49-F238E27FC236}">
                <a16:creationId xmlns:a16="http://schemas.microsoft.com/office/drawing/2014/main" id="{0AF56467-DF7A-4062-8622-77142FDE60D1}"/>
              </a:ext>
            </a:extLst>
          </p:cNvPr>
          <p:cNvSpPr>
            <a:spLocks noGrp="1"/>
          </p:cNvSpPr>
          <p:nvPr>
            <p:ph type="body" sz="quarter" idx="13"/>
          </p:nvPr>
        </p:nvSpPr>
        <p:spPr/>
        <p:txBody>
          <a:bodyPr/>
          <a:lstStyle/>
          <a:p>
            <a:r>
              <a:rPr lang="fr-FR" dirty="0"/>
              <a:t>L’</a:t>
            </a:r>
            <a:r>
              <a:rPr lang="fr-FR" dirty="0" err="1"/>
              <a:t>onco-hématologie</a:t>
            </a:r>
            <a:r>
              <a:rPr lang="fr-FR" dirty="0"/>
              <a:t> est une spécialité à part entière</a:t>
            </a:r>
          </a:p>
          <a:p>
            <a:r>
              <a:rPr lang="fr-FR" dirty="0"/>
              <a:t>Développement thérapeutique important</a:t>
            </a:r>
          </a:p>
          <a:p>
            <a:r>
              <a:rPr lang="fr-FR" dirty="0"/>
              <a:t>Essais cliniques de localisation hétérogène sur la région</a:t>
            </a:r>
          </a:p>
          <a:p>
            <a:endParaRPr lang="fr-FR" dirty="0"/>
          </a:p>
          <a:p>
            <a:r>
              <a:rPr lang="fr-FR" dirty="0"/>
              <a:t>Multiples RCP moléculaires</a:t>
            </a:r>
          </a:p>
          <a:p>
            <a:pPr lvl="1"/>
            <a:r>
              <a:rPr lang="fr-FR" dirty="0" err="1"/>
              <a:t>Unicentriques</a:t>
            </a:r>
            <a:endParaRPr lang="fr-FR" dirty="0"/>
          </a:p>
          <a:p>
            <a:pPr lvl="1"/>
            <a:r>
              <a:rPr lang="fr-FR" dirty="0"/>
              <a:t>Noyées dans des RCP moléculaires d’oncologie avec peu de présence d’hématologues</a:t>
            </a:r>
          </a:p>
          <a:p>
            <a:pPr lvl="1"/>
            <a:r>
              <a:rPr lang="fr-FR" dirty="0"/>
              <a:t>Non connectées au URC d’hématologie</a:t>
            </a:r>
          </a:p>
          <a:p>
            <a:pPr lvl="1"/>
            <a:r>
              <a:rPr lang="fr-FR" dirty="0"/>
              <a:t>Pas ou peu d’expertise en génétique constitutionnelle</a:t>
            </a:r>
          </a:p>
        </p:txBody>
      </p:sp>
    </p:spTree>
    <p:extLst>
      <p:ext uri="{BB962C8B-B14F-4D97-AF65-F5344CB8AC3E}">
        <p14:creationId xmlns:p14="http://schemas.microsoft.com/office/powerpoint/2010/main" val="6657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E89EF15-9A8A-4893-97C5-862B7B30423F}"/>
              </a:ext>
            </a:extLst>
          </p:cNvPr>
          <p:cNvSpPr>
            <a:spLocks noGrp="1"/>
          </p:cNvSpPr>
          <p:nvPr>
            <p:ph idx="1"/>
          </p:nvPr>
        </p:nvSpPr>
        <p:spPr/>
        <p:txBody>
          <a:bodyPr/>
          <a:lstStyle/>
          <a:p>
            <a:pPr marL="457200" indent="-457200">
              <a:buFont typeface="Arial" panose="020B0604020202020204" pitchFamily="34" charset="0"/>
              <a:buChar char="•"/>
            </a:pPr>
            <a:r>
              <a:rPr lang="fr-FR" dirty="0"/>
              <a:t>Groupe de travail avec différents établissements de la région acceptant de participer (CHU de Nice, APHM, IPC, CH Avignon)</a:t>
            </a: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Identification des besoins</a:t>
            </a:r>
          </a:p>
          <a:p>
            <a:pPr marL="457200" indent="-457200">
              <a:buFont typeface="Arial" panose="020B0604020202020204" pitchFamily="34" charset="0"/>
              <a:buChar char="•"/>
            </a:pPr>
            <a:r>
              <a:rPr lang="fr-FR" dirty="0"/>
              <a:t>Identification des ressources</a:t>
            </a:r>
          </a:p>
          <a:p>
            <a:pPr marL="457200" indent="-457200">
              <a:buFont typeface="Arial" panose="020B0604020202020204" pitchFamily="34" charset="0"/>
              <a:buChar char="•"/>
            </a:pPr>
            <a:r>
              <a:rPr lang="fr-FR" dirty="0"/>
              <a:t>Définition des indications de cette RCP</a:t>
            </a:r>
          </a:p>
          <a:p>
            <a:pPr marL="457200" indent="-457200">
              <a:buFont typeface="Arial" panose="020B0604020202020204" pitchFamily="34" charset="0"/>
              <a:buChar char="•"/>
            </a:pPr>
            <a:r>
              <a:rPr lang="fr-FR" dirty="0" err="1"/>
              <a:t>Définiton</a:t>
            </a:r>
            <a:r>
              <a:rPr lang="fr-FR" dirty="0"/>
              <a:t> des modalités de cette RCP </a:t>
            </a:r>
          </a:p>
        </p:txBody>
      </p:sp>
      <p:sp>
        <p:nvSpPr>
          <p:cNvPr id="3" name="Titre 2">
            <a:extLst>
              <a:ext uri="{FF2B5EF4-FFF2-40B4-BE49-F238E27FC236}">
                <a16:creationId xmlns:a16="http://schemas.microsoft.com/office/drawing/2014/main" id="{77385850-EF00-495B-8426-FC1B48C7332D}"/>
              </a:ext>
            </a:extLst>
          </p:cNvPr>
          <p:cNvSpPr>
            <a:spLocks noGrp="1"/>
          </p:cNvSpPr>
          <p:nvPr>
            <p:ph type="title"/>
          </p:nvPr>
        </p:nvSpPr>
        <p:spPr/>
        <p:txBody>
          <a:bodyPr/>
          <a:lstStyle/>
          <a:p>
            <a:r>
              <a:rPr lang="fr-FR" dirty="0" err="1"/>
              <a:t>Methode</a:t>
            </a:r>
            <a:endParaRPr lang="fr-FR" dirty="0"/>
          </a:p>
        </p:txBody>
      </p:sp>
    </p:spTree>
    <p:extLst>
      <p:ext uri="{BB962C8B-B14F-4D97-AF65-F5344CB8AC3E}">
        <p14:creationId xmlns:p14="http://schemas.microsoft.com/office/powerpoint/2010/main" val="3718240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E1F5A09-CAB8-4B4C-B299-0BFDBDE4739E}"/>
              </a:ext>
            </a:extLst>
          </p:cNvPr>
          <p:cNvSpPr>
            <a:spLocks noGrp="1"/>
          </p:cNvSpPr>
          <p:nvPr>
            <p:ph idx="1"/>
          </p:nvPr>
        </p:nvSpPr>
        <p:spPr/>
        <p:txBody>
          <a:bodyPr/>
          <a:lstStyle/>
          <a:p>
            <a:pPr marL="457200" indent="-457200">
              <a:buFont typeface="Arial" panose="020B0604020202020204" pitchFamily="34" charset="0"/>
              <a:buChar char="•"/>
            </a:pPr>
            <a:r>
              <a:rPr lang="fr-FR" dirty="0"/>
              <a:t>Homogénéisation des demandes d’examens moléculaires</a:t>
            </a:r>
          </a:p>
          <a:p>
            <a:pPr marL="457200" indent="-457200">
              <a:buFont typeface="Arial" panose="020B0604020202020204" pitchFamily="34" charset="0"/>
              <a:buChar char="•"/>
            </a:pPr>
            <a:r>
              <a:rPr lang="fr-FR" dirty="0"/>
              <a:t>Homogénéisation des plateformes moléculaires et/ou possible transfert d’échantillons entre centre</a:t>
            </a: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Discussion au sujet de cas avec possible génétique constitutionnelle</a:t>
            </a:r>
          </a:p>
          <a:p>
            <a:pPr marL="457200" indent="-457200">
              <a:buFont typeface="Arial" panose="020B0604020202020204" pitchFamily="34" charset="0"/>
              <a:buChar char="•"/>
            </a:pPr>
            <a:r>
              <a:rPr lang="fr-FR" dirty="0"/>
              <a:t>Connection aux </a:t>
            </a:r>
            <a:r>
              <a:rPr lang="fr-FR" dirty="0" err="1"/>
              <a:t>oncogénéticiens</a:t>
            </a:r>
            <a:endParaRPr lang="fr-FR" dirty="0"/>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r>
              <a:rPr lang="fr-FR" dirty="0"/>
              <a:t>Homogénéisation des pratiques</a:t>
            </a:r>
          </a:p>
          <a:p>
            <a:pPr marL="457200" indent="-457200">
              <a:buFont typeface="Arial" panose="020B0604020202020204" pitchFamily="34" charset="0"/>
              <a:buChar char="•"/>
            </a:pPr>
            <a:r>
              <a:rPr lang="fr-FR" dirty="0"/>
              <a:t>Favoriser l’accès à la recherche clinique</a:t>
            </a:r>
          </a:p>
          <a:p>
            <a:pPr marL="457200" indent="-457200">
              <a:buFont typeface="Arial" panose="020B0604020202020204" pitchFamily="34" charset="0"/>
              <a:buChar char="•"/>
            </a:pPr>
            <a:endParaRPr lang="fr-FR" dirty="0"/>
          </a:p>
          <a:p>
            <a:pPr marL="457200" indent="-457200">
              <a:buFont typeface="Arial" panose="020B0604020202020204" pitchFamily="34" charset="0"/>
              <a:buChar char="•"/>
            </a:pPr>
            <a:endParaRPr lang="fr-FR" dirty="0"/>
          </a:p>
        </p:txBody>
      </p:sp>
      <p:sp>
        <p:nvSpPr>
          <p:cNvPr id="3" name="Titre 2">
            <a:extLst>
              <a:ext uri="{FF2B5EF4-FFF2-40B4-BE49-F238E27FC236}">
                <a16:creationId xmlns:a16="http://schemas.microsoft.com/office/drawing/2014/main" id="{13F4BD42-8040-4CB4-8A1D-337305AC7A3E}"/>
              </a:ext>
            </a:extLst>
          </p:cNvPr>
          <p:cNvSpPr>
            <a:spLocks noGrp="1"/>
          </p:cNvSpPr>
          <p:nvPr>
            <p:ph type="title"/>
          </p:nvPr>
        </p:nvSpPr>
        <p:spPr/>
        <p:txBody>
          <a:bodyPr/>
          <a:lstStyle/>
          <a:p>
            <a:r>
              <a:rPr lang="fr-FR" dirty="0"/>
              <a:t>Objectifs </a:t>
            </a:r>
          </a:p>
        </p:txBody>
      </p:sp>
    </p:spTree>
    <p:extLst>
      <p:ext uri="{BB962C8B-B14F-4D97-AF65-F5344CB8AC3E}">
        <p14:creationId xmlns:p14="http://schemas.microsoft.com/office/powerpoint/2010/main" val="1894660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965060-7F2F-458C-B3DA-0FA7D973ED55}"/>
              </a:ext>
            </a:extLst>
          </p:cNvPr>
          <p:cNvSpPr>
            <a:spLocks noGrp="1"/>
          </p:cNvSpPr>
          <p:nvPr>
            <p:ph type="title"/>
          </p:nvPr>
        </p:nvSpPr>
        <p:spPr/>
        <p:txBody>
          <a:bodyPr/>
          <a:lstStyle/>
          <a:p>
            <a:r>
              <a:rPr lang="fr-FR" dirty="0"/>
              <a:t>Résultats </a:t>
            </a:r>
          </a:p>
        </p:txBody>
      </p:sp>
      <p:sp>
        <p:nvSpPr>
          <p:cNvPr id="3" name="Espace réservé du texte 2">
            <a:extLst>
              <a:ext uri="{FF2B5EF4-FFF2-40B4-BE49-F238E27FC236}">
                <a16:creationId xmlns:a16="http://schemas.microsoft.com/office/drawing/2014/main" id="{93CE84AB-C1C1-4003-A23D-A1F158D8138E}"/>
              </a:ext>
            </a:extLst>
          </p:cNvPr>
          <p:cNvSpPr>
            <a:spLocks noGrp="1"/>
          </p:cNvSpPr>
          <p:nvPr>
            <p:ph type="body" sz="quarter" idx="13"/>
          </p:nvPr>
        </p:nvSpPr>
        <p:spPr/>
        <p:txBody>
          <a:bodyPr>
            <a:normAutofit fontScale="55000" lnSpcReduction="20000"/>
          </a:bodyPr>
          <a:lstStyle/>
          <a:p>
            <a:r>
              <a:rPr lang="fr-FR" dirty="0"/>
              <a:t>Création d’une nouvelle RCP de recours régionale en Janvier 2023</a:t>
            </a:r>
          </a:p>
          <a:p>
            <a:pPr lvl="1"/>
            <a:r>
              <a:rPr lang="fr-FR" dirty="0"/>
              <a:t>1 fois par mois</a:t>
            </a:r>
          </a:p>
          <a:p>
            <a:pPr lvl="1"/>
            <a:endParaRPr lang="fr-FR" dirty="0"/>
          </a:p>
          <a:p>
            <a:r>
              <a:rPr lang="fr-FR" dirty="0"/>
              <a:t>Indication: </a:t>
            </a:r>
          </a:p>
          <a:p>
            <a:pPr lvl="1"/>
            <a:r>
              <a:rPr lang="fr-FR" dirty="0"/>
              <a:t>Les indications de NGS constitutionnel/RCP moléculaire seront : </a:t>
            </a:r>
          </a:p>
          <a:p>
            <a:pPr lvl="2"/>
            <a:r>
              <a:rPr lang="fr-FR" dirty="0"/>
              <a:t>l’aplasie médullaire (discussions avec la RCP de l’Hôpital Saint Louis), </a:t>
            </a:r>
          </a:p>
          <a:p>
            <a:pPr lvl="2"/>
            <a:r>
              <a:rPr lang="fr-FR" dirty="0"/>
              <a:t>les syndromes myélodysplasiques chez les sujets de moins de 50 ans, </a:t>
            </a:r>
          </a:p>
          <a:p>
            <a:pPr lvl="2"/>
            <a:r>
              <a:rPr lang="fr-FR" dirty="0"/>
              <a:t>les patients avec des antécédents familiaux d’hémopathie myéloïde </a:t>
            </a:r>
          </a:p>
          <a:p>
            <a:pPr lvl="2"/>
            <a:r>
              <a:rPr lang="fr-FR" dirty="0"/>
              <a:t>suspicion forte de mutation constitutionnelle par identification sur un panel NGS somatique d’une mutation avec une VAF supérieure à 40% dans les gènes </a:t>
            </a:r>
            <a:r>
              <a:rPr lang="fr-FR" i="1" dirty="0"/>
              <a:t>RUNX1</a:t>
            </a:r>
            <a:r>
              <a:rPr lang="fr-FR" dirty="0"/>
              <a:t> (avec suspicion clinique forte), </a:t>
            </a:r>
            <a:r>
              <a:rPr lang="fr-FR" i="1" dirty="0" err="1"/>
              <a:t>CEBPa</a:t>
            </a:r>
            <a:r>
              <a:rPr lang="fr-FR" dirty="0"/>
              <a:t>, </a:t>
            </a:r>
            <a:r>
              <a:rPr lang="fr-FR" i="1" dirty="0"/>
              <a:t>GATA2, TP53, DDX41</a:t>
            </a:r>
            <a:r>
              <a:rPr lang="fr-FR" dirty="0"/>
              <a:t>, </a:t>
            </a:r>
            <a:r>
              <a:rPr lang="fr-FR" i="1" dirty="0"/>
              <a:t>ANKRD26</a:t>
            </a:r>
            <a:r>
              <a:rPr lang="fr-FR" dirty="0"/>
              <a:t> ou </a:t>
            </a:r>
            <a:r>
              <a:rPr lang="fr-FR" i="1" dirty="0"/>
              <a:t>ETV6</a:t>
            </a:r>
            <a:r>
              <a:rPr lang="fr-FR" dirty="0"/>
              <a:t>. Cette liste sera actualisée au fil de l’eau en fonction des discussions qui auront lieu au sein du groupe GBMHM. </a:t>
            </a:r>
          </a:p>
          <a:p>
            <a:pPr lvl="1"/>
            <a:r>
              <a:rPr lang="fr-FR" dirty="0"/>
              <a:t>Les indications du NGS à visée diagnostique/</a:t>
            </a:r>
            <a:r>
              <a:rPr lang="fr-FR" dirty="0" err="1"/>
              <a:t>théranostique</a:t>
            </a:r>
            <a:r>
              <a:rPr lang="fr-FR" dirty="0"/>
              <a:t>/pronostique ou RCP moléculaire seront : </a:t>
            </a:r>
          </a:p>
          <a:p>
            <a:pPr lvl="2"/>
            <a:r>
              <a:rPr lang="fr-FR" dirty="0"/>
              <a:t>SMP triple négatif ou JAK2 muté avec une VAF inférieure à 2% avec une BOM à l’appui authentifiant le caractère proliférant, </a:t>
            </a:r>
          </a:p>
          <a:p>
            <a:pPr lvl="2"/>
            <a:r>
              <a:rPr lang="fr-FR" dirty="0"/>
              <a:t>LAM en rechute réfractaire en 2ème rechute chez les sujets de moins de 70 ans et en 1ère rechute chez les sujets de plus de 70 ans, </a:t>
            </a:r>
          </a:p>
          <a:p>
            <a:pPr lvl="2"/>
            <a:r>
              <a:rPr lang="fr-FR" dirty="0"/>
              <a:t>les syndromes myélodysplasiques de haut risque en rechute réfractaire de score IPSS révisé intermédiaire élevé et très élevé en 2ème rechute chez les sujets de moins de 70 ans et en 1ère rechute chez les sujets de plus de 70 ans, </a:t>
            </a:r>
          </a:p>
          <a:p>
            <a:pPr lvl="2"/>
            <a:r>
              <a:rPr lang="fr-FR" dirty="0"/>
              <a:t>les syndromes myélodysplasiques de bas risque de score IPSS révisé très faible et faible chez les sujets de moins de 70 ans avec un génotype défavorable selon l’IPSS moléculaire pour discuter indication d’allogreffe, </a:t>
            </a:r>
          </a:p>
          <a:p>
            <a:pPr lvl="2"/>
            <a:r>
              <a:rPr lang="fr-FR" dirty="0"/>
              <a:t>les LAL-T en rechute réfractaire pour discussion d’inclusion dans les études cliniques ALL Target. </a:t>
            </a:r>
          </a:p>
          <a:p>
            <a:pPr lvl="1"/>
            <a:r>
              <a:rPr lang="fr-FR" dirty="0"/>
              <a:t>Les autres indications de discussions au sein de la RCP moléculaire </a:t>
            </a:r>
          </a:p>
          <a:p>
            <a:pPr lvl="2"/>
            <a:r>
              <a:rPr lang="fr-FR" dirty="0"/>
              <a:t>pour les LAM en rechute réfractaire éligible à un traitement intensif : discuter l’indication d’autres analyses moléculaires de type RNA Seq, </a:t>
            </a:r>
          </a:p>
          <a:p>
            <a:pPr lvl="2"/>
            <a:r>
              <a:rPr lang="fr-FR" dirty="0"/>
              <a:t>cas cliniques avec résultats moléculaires inattendus ou avec impact thérapeutique (génétique complexe, résultats PFMG2025…), </a:t>
            </a:r>
          </a:p>
          <a:p>
            <a:pPr lvl="2"/>
            <a:r>
              <a:rPr lang="fr-FR" dirty="0"/>
              <a:t>patients en cours de suivi NGS avec identification d’un clone qui </a:t>
            </a:r>
            <a:r>
              <a:rPr lang="fr-FR" dirty="0" err="1"/>
              <a:t>ré-émerge</a:t>
            </a:r>
            <a:r>
              <a:rPr lang="fr-FR" dirty="0"/>
              <a:t> (rechute moléculaire pour discuter d’une indication de traitement avant rechute cytologique).</a:t>
            </a:r>
          </a:p>
          <a:p>
            <a:endParaRPr lang="fr-FR" dirty="0"/>
          </a:p>
        </p:txBody>
      </p:sp>
    </p:spTree>
    <p:extLst>
      <p:ext uri="{BB962C8B-B14F-4D97-AF65-F5344CB8AC3E}">
        <p14:creationId xmlns:p14="http://schemas.microsoft.com/office/powerpoint/2010/main" val="98509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CF442FA-E896-44AE-B6EC-87F50231A882}"/>
              </a:ext>
            </a:extLst>
          </p:cNvPr>
          <p:cNvSpPr>
            <a:spLocks noGrp="1"/>
          </p:cNvSpPr>
          <p:nvPr>
            <p:ph type="title"/>
          </p:nvPr>
        </p:nvSpPr>
        <p:spPr/>
        <p:txBody>
          <a:bodyPr/>
          <a:lstStyle/>
          <a:p>
            <a:r>
              <a:rPr lang="fr-FR" dirty="0"/>
              <a:t>Activités</a:t>
            </a:r>
          </a:p>
        </p:txBody>
      </p:sp>
      <p:sp>
        <p:nvSpPr>
          <p:cNvPr id="3" name="Espace réservé du texte 2">
            <a:extLst>
              <a:ext uri="{FF2B5EF4-FFF2-40B4-BE49-F238E27FC236}">
                <a16:creationId xmlns:a16="http://schemas.microsoft.com/office/drawing/2014/main" id="{64495985-6CFA-40AD-9CA9-3FB1F9B49F07}"/>
              </a:ext>
            </a:extLst>
          </p:cNvPr>
          <p:cNvSpPr>
            <a:spLocks noGrp="1"/>
          </p:cNvSpPr>
          <p:nvPr>
            <p:ph type="body" sz="quarter" idx="13"/>
          </p:nvPr>
        </p:nvSpPr>
        <p:spPr/>
        <p:txBody>
          <a:bodyPr/>
          <a:lstStyle/>
          <a:p>
            <a:r>
              <a:rPr lang="fr-FR" dirty="0"/>
              <a:t>Création d’une nouvelle RCP de recours régionale en Janvier 2023</a:t>
            </a:r>
          </a:p>
          <a:p>
            <a:pPr lvl="1"/>
            <a:r>
              <a:rPr lang="fr-FR" dirty="0"/>
              <a:t>1 fois par mois</a:t>
            </a:r>
          </a:p>
          <a:p>
            <a:pPr lvl="1"/>
            <a:r>
              <a:rPr lang="fr-FR" dirty="0"/>
              <a:t>5-10 dossiers présentés par RCP</a:t>
            </a:r>
          </a:p>
          <a:p>
            <a:pPr lvl="1"/>
            <a:r>
              <a:rPr lang="fr-FR" dirty="0"/>
              <a:t>Transfert d’échantillons vers l’IPC à Marseille</a:t>
            </a:r>
          </a:p>
          <a:p>
            <a:pPr lvl="1"/>
            <a:r>
              <a:rPr lang="fr-FR" dirty="0"/>
              <a:t>Inclusion de patients dans essai clinique</a:t>
            </a:r>
          </a:p>
          <a:p>
            <a:pPr lvl="1"/>
            <a:r>
              <a:rPr lang="fr-FR" dirty="0"/>
              <a:t>Génération de consultation et de suivi oncogénétique</a:t>
            </a:r>
          </a:p>
        </p:txBody>
      </p:sp>
    </p:spTree>
    <p:extLst>
      <p:ext uri="{BB962C8B-B14F-4D97-AF65-F5344CB8AC3E}">
        <p14:creationId xmlns:p14="http://schemas.microsoft.com/office/powerpoint/2010/main" val="1328886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re 1">
            <a:extLst>
              <a:ext uri="{FF2B5EF4-FFF2-40B4-BE49-F238E27FC236}">
                <a16:creationId xmlns:a16="http://schemas.microsoft.com/office/drawing/2014/main" id="{BBCD2928-B9EB-428D-8438-CCC7BA6DDED4}"/>
              </a:ext>
            </a:extLst>
          </p:cNvPr>
          <p:cNvSpPr>
            <a:spLocks noGrp="1"/>
          </p:cNvSpPr>
          <p:nvPr>
            <p:ph type="title"/>
          </p:nvPr>
        </p:nvSpPr>
        <p:spPr>
          <a:xfrm>
            <a:off x="523875" y="5316538"/>
            <a:ext cx="11210925" cy="746125"/>
          </a:xfrm>
        </p:spPr>
        <p:txBody>
          <a:bodyPr lIns="121920" tIns="60960" rIns="121920" bIns="60960" anchor="ctr"/>
          <a:lstStyle/>
          <a:p>
            <a:pPr algn="ctr" defTabSz="1217613"/>
            <a:r>
              <a:rPr lang="en-US" altLang="fr-FR">
                <a:solidFill>
                  <a:schemeClr val="bg1"/>
                </a:solidFill>
              </a:rPr>
              <a:t>Merci pour votre attention</a:t>
            </a:r>
          </a:p>
        </p:txBody>
      </p:sp>
      <p:pic>
        <p:nvPicPr>
          <p:cNvPr id="35842" name="Picture 2" descr="Offre de soins | CHU de Nice">
            <a:extLst>
              <a:ext uri="{FF2B5EF4-FFF2-40B4-BE49-F238E27FC236}">
                <a16:creationId xmlns:a16="http://schemas.microsoft.com/office/drawing/2014/main" id="{DC934A64-1E37-4276-B612-7A44BC872762}"/>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t="12836" b="2895"/>
          <a:stretch>
            <a:fillRect/>
          </a:stretch>
        </p:blipFill>
        <p:spPr>
          <a:xfrm>
            <a:off x="0" y="0"/>
            <a:ext cx="12192000" cy="6858000"/>
          </a:xfrm>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Sympo JAZZ SFGMTC T Cluzeau GG15112021[20211115134032276].mdb"/>
  <p:tag name="ARS_RESPONSE_PERSONNUM" val="100"/>
</p:tagLst>
</file>

<file path=ppt/tags/tag2.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Slid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TYPE" val="ctColumnBox"/>
  <p:tag name="ARS_CHARTPARA_DATAFORMAT" val="ltNumberValue"/>
  <p:tag name="ARS_CHARTPARA_SHOWTIME" val="csStop"/>
  <p:tag name="ARS_CHARTPARA_NUMBERDEC" val="0"/>
  <p:tag name="ARS_CHARTPARA_DATAPERCENTBASE" val="crResponse"/>
  <p:tag name="ARS_CHARTPARA_PERCENTDEC" val="2"/>
  <p:tag name="ARS_CHARTPARA_SHOW3D" val="0"/>
  <p:tag name="ARS_CHARTPARA_SHOWWINDOW" val="0"/>
  <p:tag name="ARS_CHARTPOINTWIDTH" val="0.5"/>
  <p:tag name="ARS_CHARTSHOWITEMTEXT" val="0"/>
  <p:tag name="ARS_CHARTPARA_TEXTCHARTSPACEORLINE" val="0"/>
  <p:tag name="ARS_CHARTPARA_TEXTCHARTTYPEBYLINE" val="0"/>
</p:tagLst>
</file>

<file path=ppt/theme/theme1.xml><?xml version="1.0" encoding="utf-8"?>
<a:theme xmlns:a="http://schemas.openxmlformats.org/drawingml/2006/main" name="Takeda_ppt_uroko_tpc_akanered">
  <a:themeElements>
    <a:clrScheme name="Takeda colors">
      <a:dk1>
        <a:srgbClr val="000000"/>
      </a:dk1>
      <a:lt1>
        <a:srgbClr val="FFFFFF"/>
      </a:lt1>
      <a:dk2>
        <a:srgbClr val="000000"/>
      </a:dk2>
      <a:lt2>
        <a:srgbClr val="FFFFFF"/>
      </a:lt2>
      <a:accent1>
        <a:srgbClr val="4C9BCF"/>
      </a:accent1>
      <a:accent2>
        <a:srgbClr val="51B1BF"/>
      </a:accent2>
      <a:accent3>
        <a:srgbClr val="EBA800"/>
      </a:accent3>
      <a:accent4>
        <a:srgbClr val="DA5283"/>
      </a:accent4>
      <a:accent5>
        <a:srgbClr val="9B72B0"/>
      </a:accent5>
      <a:accent6>
        <a:srgbClr val="ABB436"/>
      </a:accent6>
      <a:hlink>
        <a:srgbClr val="4C9BCF"/>
      </a:hlink>
      <a:folHlink>
        <a:srgbClr val="BFBFB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2047BDC62B7B94B8D58731F2CCD7B97" ma:contentTypeVersion="13" ma:contentTypeDescription="Create a new document." ma:contentTypeScope="" ma:versionID="25c00ff47ce8001e0f3917c0ff70d80e">
  <xsd:schema xmlns:xsd="http://www.w3.org/2001/XMLSchema" xmlns:xs="http://www.w3.org/2001/XMLSchema" xmlns:p="http://schemas.microsoft.com/office/2006/metadata/properties" xmlns:ns3="c80884d4-7dd9-4d44-b849-0f50788bdade" xmlns:ns4="05ab7c1f-79cd-4616-ae23-dc0c23e927e7" targetNamespace="http://schemas.microsoft.com/office/2006/metadata/properties" ma:root="true" ma:fieldsID="323deac73eab8edffa7a1c859ec4fe13" ns3:_="" ns4:_="">
    <xsd:import namespace="c80884d4-7dd9-4d44-b849-0f50788bdade"/>
    <xsd:import namespace="05ab7c1f-79cd-4616-ae23-dc0c23e927e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0884d4-7dd9-4d44-b849-0f50788bda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ab7c1f-79cd-4616-ae23-dc0c23e927e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F69B6E-77CC-4E70-AD8C-8191D8E5A11F}">
  <ds:schemaRefs>
    <ds:schemaRef ds:uri="http://schemas.microsoft.com/sharepoint/v3/contenttype/forms"/>
  </ds:schemaRefs>
</ds:datastoreItem>
</file>

<file path=customXml/itemProps2.xml><?xml version="1.0" encoding="utf-8"?>
<ds:datastoreItem xmlns:ds="http://schemas.openxmlformats.org/officeDocument/2006/customXml" ds:itemID="{10517019-E4D8-40FC-8A91-9117F33B84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0884d4-7dd9-4d44-b849-0f50788bdade"/>
    <ds:schemaRef ds:uri="05ab7c1f-79cd-4616-ae23-dc0c23e927e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8234A5-A443-4BED-BDB4-2524D1D96DEE}">
  <ds:schemaRefs>
    <ds:schemaRef ds:uri="http://purl.org/dc/dcmitype/"/>
    <ds:schemaRef ds:uri="http://schemas.microsoft.com/office/infopath/2007/PartnerControls"/>
    <ds:schemaRef ds:uri="http://schemas.microsoft.com/office/2006/documentManagement/types"/>
    <ds:schemaRef ds:uri="http://purl.org/dc/elements/1.1/"/>
    <ds:schemaRef ds:uri="http://www.w3.org/XML/1998/namespace"/>
    <ds:schemaRef ds:uri="http://schemas.openxmlformats.org/package/2006/metadata/core-properties"/>
    <ds:schemaRef ds:uri="c80884d4-7dd9-4d44-b849-0f50788bdade"/>
    <ds:schemaRef ds:uri="05ab7c1f-79cd-4616-ae23-dc0c23e927e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584</Words>
  <Application>Microsoft Office PowerPoint</Application>
  <PresentationFormat>Grand écran</PresentationFormat>
  <Paragraphs>62</Paragraphs>
  <Slides>7</Slides>
  <Notes>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Calibri</vt:lpstr>
      <vt:lpstr>Trebuchet MS</vt:lpstr>
      <vt:lpstr>Takeda_ppt_uroko_tpc_akanered</vt:lpstr>
      <vt:lpstr>L’accès à l’innovation en région Paca, Corse et Monaco RCP moléculaire en Onco-Hématologie - Recours régional</vt:lpstr>
      <vt:lpstr>Contexte</vt:lpstr>
      <vt:lpstr>Methode</vt:lpstr>
      <vt:lpstr>Objectifs </vt:lpstr>
      <vt:lpstr>Résultats </vt:lpstr>
      <vt:lpstr>Activités</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32</cp:revision>
  <dcterms:created xsi:type="dcterms:W3CDTF">2018-09-10T13:33:55Z</dcterms:created>
  <dcterms:modified xsi:type="dcterms:W3CDTF">2023-04-06T12:27:13Z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0x01010012047BDC62B7B94B8D58731F2CCD7B97</vt:lpwstr>
  </property>
  <property fmtid="{D5CDD505-2E9C-101B-9397-08002B2CF9AE}" pid="3" name="Order">
    <vt:r8>8400</vt:r8>
  </property>
</Properties>
</file>